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48E40695-653A-46E8-9BBF-8DDC9BAD2B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BEA4671-9F50-4132-8B05-C1D677CF45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09955-D347-46B2-A5F2-4BE9164B11A0}" type="datetimeFigureOut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9EC50E4-5562-4820-BA0E-021228C177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D5C4D27-A3A3-4925-B94B-BC3B4A5B59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005BE-9933-4C74-A2D1-954356A1231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91976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DBFFD-3420-4555-82F5-43C4CAE76B27}" type="datetimeFigureOut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96E69-E3FF-4951-8CED-67F251F1AE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10600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D5441-4BC3-4227-9D25-13430CC1769C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843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C4713-A5D6-4084-BE27-64A2136654EF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117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FCF36-6A3D-4676-8C6B-92A2AE20CD15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193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D2E10-7873-4AD9-A5C7-3AD1DC301544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7174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CA6F-A6AE-4439-9837-A8C415AF76C0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4282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3BF2A-1FF6-4A4E-91AF-20A723A92AAB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8811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5F18-3059-4433-8974-E46DF18C0DD3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332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0C14-0B9B-46E4-BCD5-61FFDE95F59C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035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59B60-F507-475D-BBD7-C26E3AA8C670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3205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2D2D6-A4EA-48FF-8E97-89C8C986D8BD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0561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DC6C-37C2-4991-97C9-729A9098CE78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19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9C62AE80-AB53-4FB9-A634-3E7C6FC165F5}" type="datetime1">
              <a:rPr lang="zh-TW" altLang="en-US" smtClean="0"/>
              <a:t>2025/9/8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3794868-C4CB-4689-90A6-8D56D729141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634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BA7C67-3150-4C3E-9BD8-F32228E261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公司名</a:t>
            </a:r>
            <a:br>
              <a:rPr lang="en-US" altLang="zh-TW" dirty="0"/>
            </a:br>
            <a:r>
              <a:rPr lang="zh-TW" altLang="en-US" dirty="0"/>
              <a:t>電動機車能源補充設施</a:t>
            </a:r>
            <a:br>
              <a:rPr lang="en-US" altLang="zh-TW" dirty="0"/>
            </a:br>
            <a:r>
              <a:rPr lang="zh-TW" altLang="en-US" dirty="0"/>
              <a:t>設置規劃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D94C9FA-CF08-4A6D-9221-2872C0D338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700" y="4907756"/>
            <a:ext cx="3797300" cy="1242878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150000"/>
              </a:lnSpc>
            </a:pPr>
            <a:r>
              <a:rPr lang="zh-TW" altLang="en-US" dirty="0"/>
              <a:t>日期：</a:t>
            </a:r>
            <a:endParaRPr lang="en-US" altLang="zh-TW" dirty="0"/>
          </a:p>
          <a:p>
            <a:pPr algn="r">
              <a:lnSpc>
                <a:spcPct val="150000"/>
              </a:lnSpc>
            </a:pPr>
            <a:r>
              <a:rPr lang="zh-TW" altLang="en-US" dirty="0"/>
              <a:t>本次擬申請數量：</a:t>
            </a:r>
          </a:p>
        </p:txBody>
      </p:sp>
      <p:sp>
        <p:nvSpPr>
          <p:cNvPr id="4" name="副標題 2">
            <a:extLst>
              <a:ext uri="{FF2B5EF4-FFF2-40B4-BE49-F238E27FC236}">
                <a16:creationId xmlns:a16="http://schemas.microsoft.com/office/drawing/2014/main" id="{B8702F17-619D-42F9-881D-E1C665A0A98E}"/>
              </a:ext>
            </a:extLst>
          </p:cNvPr>
          <p:cNvSpPr txBox="1">
            <a:spLocks/>
          </p:cNvSpPr>
          <p:nvPr/>
        </p:nvSpPr>
        <p:spPr>
          <a:xfrm>
            <a:off x="7719647" y="6277706"/>
            <a:ext cx="1198684" cy="483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1140903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56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99A8AD-5EE6-4B70-AE2A-43A0A372F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簡報大綱</a:t>
            </a:r>
            <a:r>
              <a:rPr lang="en-US" altLang="zh-TW" dirty="0"/>
              <a:t>/</a:t>
            </a:r>
            <a:r>
              <a:rPr lang="zh-TW" altLang="en-US" dirty="0"/>
              <a:t>目錄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79E2AB-A4E0-42F2-AD3A-F48427B37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8206"/>
            <a:ext cx="7886700" cy="435133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60000"/>
              </a:lnSpc>
              <a:buNone/>
            </a:pPr>
            <a:r>
              <a:rPr lang="zh-TW" altLang="en-US" sz="2800" dirty="0"/>
              <a:t>壹、公司簡介</a:t>
            </a:r>
            <a:endParaRPr lang="en-US" altLang="zh-TW" sz="2800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zh-TW" altLang="en-US" sz="2800" dirty="0"/>
              <a:t>貳、能源補充設施概況說明</a:t>
            </a:r>
            <a:endParaRPr lang="en-US" altLang="zh-TW" sz="2800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zh-TW" altLang="en-US" sz="2800" dirty="0"/>
              <a:t>參、公司財務狀況</a:t>
            </a:r>
            <a:endParaRPr lang="en-US" altLang="zh-TW" sz="2800" dirty="0"/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n"/>
            </a:pPr>
            <a:r>
              <a:rPr lang="zh-TW" altLang="en-US" dirty="0"/>
              <a:t>如有其他資訊可自行增列</a:t>
            </a:r>
            <a:endParaRPr lang="en-US" altLang="zh-TW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7EA4310-1D5F-479B-84FE-DE45F9C2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310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7CCEA0-FCF1-4C34-AF3D-F3938D59B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壹、公司簡介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49E82B0-834D-4789-A666-758D112E0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一、基本資料</a:t>
            </a:r>
            <a:endParaRPr lang="en-US" altLang="zh-TW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二、組織架構圖</a:t>
            </a:r>
            <a:endParaRPr lang="en-US" altLang="zh-TW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三、員工人數</a:t>
            </a:r>
            <a:endParaRPr lang="en-US" altLang="zh-TW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四、主要營業項目</a:t>
            </a: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F39940B-A96B-4B32-9033-D8DEFEB4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936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078E80-1036-482A-ADFF-BFA27520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貳、能源補充設施概況說明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2B6EA0-B01D-4B78-86F6-AD219CA8B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104" y="1575595"/>
            <a:ext cx="8429086" cy="4895851"/>
          </a:xfrm>
        </p:spPr>
        <p:txBody>
          <a:bodyPr>
            <a:normAutofit/>
          </a:bodyPr>
          <a:lstStyle/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一、各區（北中南東）能源補充設施設置規劃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二、能源補充設施佈局策略說明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三、設站選址評估指標（如區域車口數及電池交換率）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四、申請補助之設備種類（含規格及單線圖）及各設置成本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五、能源補充設施預期績效指標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六、能源補充設施營運規劃（含巡點及檢修機制等）</a:t>
            </a:r>
            <a:endParaRPr lang="en-US" altLang="zh-TW" sz="2400" dirty="0"/>
          </a:p>
          <a:p>
            <a:pPr marL="623888" indent="-623888">
              <a:lnSpc>
                <a:spcPct val="150000"/>
              </a:lnSpc>
              <a:buNone/>
            </a:pPr>
            <a:r>
              <a:rPr lang="zh-TW" altLang="en-US" sz="2400" dirty="0"/>
              <a:t>七、能源補充設施緊急應變機制</a:t>
            </a:r>
            <a:endParaRPr lang="en-US" altLang="zh-TW" sz="2400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0BCF9B8-85FE-49C9-B79B-B23536AF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13238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8C7FEF-1F86-40A9-BFDB-9EC677950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參、</a:t>
            </a:r>
            <a:r>
              <a:rPr lang="zh-TW" altLang="en-US" dirty="0">
                <a:solidFill>
                  <a:srgbClr val="FF0000"/>
                </a:solidFill>
              </a:rPr>
              <a:t>申請</a:t>
            </a:r>
            <a:r>
              <a:rPr lang="zh-TW" altLang="en-US" dirty="0"/>
              <a:t>公司財務狀況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8613383-0B8E-4362-8485-0FAEFF896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>
              <a:lnSpc>
                <a:spcPct val="120000"/>
              </a:lnSpc>
              <a:buFont typeface="Wingdings" panose="05000000000000000000" pitchFamily="2" charset="2"/>
              <a:buChar char="Ø"/>
              <a:tabLst>
                <a:tab pos="361950" algn="l"/>
              </a:tabLst>
            </a:pPr>
            <a:r>
              <a:rPr lang="zh-TW" altLang="en-US" sz="3000" dirty="0"/>
              <a:t>近</a:t>
            </a:r>
            <a:r>
              <a:rPr lang="en-US" altLang="zh-TW" sz="3000" dirty="0"/>
              <a:t>3</a:t>
            </a:r>
            <a:r>
              <a:rPr lang="zh-TW" altLang="en-US" sz="3000" dirty="0"/>
              <a:t>年財務報表（損益表、現金流量表、資產負債表）</a:t>
            </a:r>
            <a:endParaRPr lang="en-US" altLang="zh-TW" sz="3000" dirty="0"/>
          </a:p>
          <a:p>
            <a:pPr marL="623888" indent="-623888">
              <a:lnSpc>
                <a:spcPct val="120000"/>
              </a:lnSpc>
              <a:buNone/>
            </a:pPr>
            <a:endParaRPr lang="en-US" altLang="zh-TW" dirty="0"/>
          </a:p>
          <a:p>
            <a:pPr marL="1171575" indent="-1171575">
              <a:lnSpc>
                <a:spcPct val="125000"/>
              </a:lnSpc>
              <a:buNone/>
            </a:pPr>
            <a:r>
              <a:rPr lang="zh-TW" altLang="en-US" sz="2000" b="1" dirty="0">
                <a:solidFill>
                  <a:srgbClr val="FF0000"/>
                </a:solidFill>
              </a:rPr>
              <a:t>敬請注意</a:t>
            </a:r>
            <a:endParaRPr lang="en-US" altLang="zh-TW" sz="20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25000"/>
              </a:lnSpc>
              <a:buFont typeface="+mj-lt"/>
              <a:buAutoNum type="arabicPeriod"/>
            </a:pPr>
            <a:r>
              <a:rPr lang="zh-TW" altLang="en-US" sz="2000" b="1" dirty="0">
                <a:solidFill>
                  <a:srgbClr val="FF0000"/>
                </a:solidFill>
              </a:rPr>
              <a:t>如申請廠商屬關係企業型態公司，應提供自身（「申請」公司）財務報表，不得提供關係企業財務報表替代。</a:t>
            </a:r>
            <a:endParaRPr lang="en-US" altLang="zh-TW" sz="20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25000"/>
              </a:lnSpc>
              <a:buFont typeface="+mj-lt"/>
              <a:buAutoNum type="arabicPeriod"/>
            </a:pPr>
            <a:r>
              <a:rPr lang="zh-TW" altLang="en-US" sz="2000" b="1" dirty="0">
                <a:solidFill>
                  <a:srgbClr val="FF0000"/>
                </a:solidFill>
              </a:rPr>
              <a:t>提供之財務報表幣值須為「新臺幣」 。</a:t>
            </a: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ACD7C87-DB0B-4A95-8318-E61AB173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4868-C4CB-4689-90A6-8D56D729141C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3777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19466</TotalTime>
  <Words>231</Words>
  <Application>Microsoft Office PowerPoint</Application>
  <PresentationFormat>如螢幕大小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1" baseType="lpstr">
      <vt:lpstr>微軟正黑體</vt:lpstr>
      <vt:lpstr>Arial</vt:lpstr>
      <vt:lpstr>Calibri</vt:lpstr>
      <vt:lpstr>Times New Roman</vt:lpstr>
      <vt:lpstr>Wingdings</vt:lpstr>
      <vt:lpstr>Office 佈景主題</vt:lpstr>
      <vt:lpstr>公司名 電動機車能源補充設施 設置規劃</vt:lpstr>
      <vt:lpstr>簡報大綱/目錄</vt:lpstr>
      <vt:lpstr>壹、公司簡介</vt:lpstr>
      <vt:lpstr>貳、能源補充設施概況說明</vt:lpstr>
      <vt:lpstr>參、申請公司財務狀況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公司名 電動機車營運服務計畫書</dc:title>
  <dc:creator>尤乃玉</dc:creator>
  <cp:lastModifiedBy>劉芯瑜</cp:lastModifiedBy>
  <cp:revision>47</cp:revision>
  <cp:lastPrinted>2025-07-11T01:39:44Z</cp:lastPrinted>
  <dcterms:created xsi:type="dcterms:W3CDTF">2023-06-05T08:47:18Z</dcterms:created>
  <dcterms:modified xsi:type="dcterms:W3CDTF">2025-09-08T11:09:04Z</dcterms:modified>
</cp:coreProperties>
</file>