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
  </p:notesMasterIdLst>
  <p:sldIdLst>
    <p:sldId id="256" r:id="rId2"/>
  </p:sldIdLst>
  <p:sldSz cx="6858000" cy="12192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p:scale>
          <a:sx n="70" d="100"/>
          <a:sy n="70" d="100"/>
        </p:scale>
        <p:origin x="2270"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15D36F0-064E-4EF2-9173-A0BA6260384A}" type="datetimeFigureOut">
              <a:rPr lang="zh-TW" altLang="en-US" smtClean="0"/>
              <a:t>2025/1/13</a:t>
            </a:fld>
            <a:endParaRPr lang="zh-TW" altLang="en-US"/>
          </a:p>
        </p:txBody>
      </p:sp>
      <p:sp>
        <p:nvSpPr>
          <p:cNvPr id="4" name="投影片影像版面配置區 3"/>
          <p:cNvSpPr>
            <a:spLocks noGrp="1" noRot="1" noChangeAspect="1"/>
          </p:cNvSpPr>
          <p:nvPr>
            <p:ph type="sldImg" idx="2"/>
          </p:nvPr>
        </p:nvSpPr>
        <p:spPr>
          <a:xfrm>
            <a:off x="2560638" y="1143000"/>
            <a:ext cx="1736725" cy="30861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6" name="頁尾版面配置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FC43481-EEF0-433C-9F30-74097EA53873}" type="slidenum">
              <a:rPr lang="zh-TW" altLang="en-US" smtClean="0"/>
              <a:t>‹#›</a:t>
            </a:fld>
            <a:endParaRPr lang="zh-TW" altLang="en-US"/>
          </a:p>
        </p:txBody>
      </p:sp>
    </p:spTree>
    <p:extLst>
      <p:ext uri="{BB962C8B-B14F-4D97-AF65-F5344CB8AC3E}">
        <p14:creationId xmlns:p14="http://schemas.microsoft.com/office/powerpoint/2010/main" val="42228333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995312"/>
            <a:ext cx="5829300" cy="4244622"/>
          </a:xfrm>
        </p:spPr>
        <p:txBody>
          <a:bodyPr anchor="b"/>
          <a:lstStyle>
            <a:lvl1pPr algn="ctr">
              <a:defRPr sz="4500"/>
            </a:lvl1pPr>
          </a:lstStyle>
          <a:p>
            <a:r>
              <a:rPr lang="zh-TW" altLang="en-US"/>
              <a:t>按一下以編輯母片標題樣式</a:t>
            </a:r>
            <a:endParaRPr lang="en-US" dirty="0"/>
          </a:p>
        </p:txBody>
      </p:sp>
      <p:sp>
        <p:nvSpPr>
          <p:cNvPr id="3" name="Subtitle 2"/>
          <p:cNvSpPr>
            <a:spLocks noGrp="1"/>
          </p:cNvSpPr>
          <p:nvPr>
            <p:ph type="subTitle" idx="1"/>
          </p:nvPr>
        </p:nvSpPr>
        <p:spPr>
          <a:xfrm>
            <a:off x="857250" y="6403623"/>
            <a:ext cx="5143500" cy="2943577"/>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TW" altLang="en-US"/>
              <a:t>按一下以編輯母片副標題樣式</a:t>
            </a:r>
            <a:endParaRPr lang="en-US" dirty="0"/>
          </a:p>
        </p:txBody>
      </p:sp>
      <p:sp>
        <p:nvSpPr>
          <p:cNvPr id="4" name="Date Placeholder 3"/>
          <p:cNvSpPr>
            <a:spLocks noGrp="1"/>
          </p:cNvSpPr>
          <p:nvPr>
            <p:ph type="dt" sz="half" idx="10"/>
          </p:nvPr>
        </p:nvSpPr>
        <p:spPr/>
        <p:txBody>
          <a:bodyPr/>
          <a:lstStyle/>
          <a:p>
            <a:fld id="{10096E5A-F388-470F-BB09-DF16C087BB97}" type="datetimeFigureOut">
              <a:rPr lang="zh-TW" altLang="en-US" smtClean="0"/>
              <a:t>2025/1/13</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00917BA4-34AF-4E00-A4F0-B30895EA0FD7}" type="slidenum">
              <a:rPr lang="zh-TW" altLang="en-US" smtClean="0"/>
              <a:t>‹#›</a:t>
            </a:fld>
            <a:endParaRPr lang="zh-TW" altLang="en-US"/>
          </a:p>
        </p:txBody>
      </p:sp>
    </p:spTree>
    <p:extLst>
      <p:ext uri="{BB962C8B-B14F-4D97-AF65-F5344CB8AC3E}">
        <p14:creationId xmlns:p14="http://schemas.microsoft.com/office/powerpoint/2010/main" val="2760471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Vertical Text Placeholder 2"/>
          <p:cNvSpPr>
            <a:spLocks noGrp="1"/>
          </p:cNvSpPr>
          <p:nvPr>
            <p:ph type="body" orient="vert" idx="1"/>
          </p:nvPr>
        </p:nvSpPr>
        <p:spPr/>
        <p:txBody>
          <a:bodyPr vert="eaVert"/>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fld id="{10096E5A-F388-470F-BB09-DF16C087BB97}" type="datetimeFigureOut">
              <a:rPr lang="zh-TW" altLang="en-US" smtClean="0"/>
              <a:t>2025/1/13</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00917BA4-34AF-4E00-A4F0-B30895EA0FD7}" type="slidenum">
              <a:rPr lang="zh-TW" altLang="en-US" smtClean="0"/>
              <a:t>‹#›</a:t>
            </a:fld>
            <a:endParaRPr lang="zh-TW" altLang="en-US"/>
          </a:p>
        </p:txBody>
      </p:sp>
    </p:spTree>
    <p:extLst>
      <p:ext uri="{BB962C8B-B14F-4D97-AF65-F5344CB8AC3E}">
        <p14:creationId xmlns:p14="http://schemas.microsoft.com/office/powerpoint/2010/main" val="14367566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649111"/>
            <a:ext cx="1478756" cy="10332156"/>
          </a:xfrm>
        </p:spPr>
        <p:txBody>
          <a:bodyPr vert="eaVert"/>
          <a:lstStyle/>
          <a:p>
            <a:r>
              <a:rPr lang="zh-TW" altLang="en-US"/>
              <a:t>按一下以編輯母片標題樣式</a:t>
            </a:r>
            <a:endParaRPr lang="en-US" dirty="0"/>
          </a:p>
        </p:txBody>
      </p:sp>
      <p:sp>
        <p:nvSpPr>
          <p:cNvPr id="3" name="Vertical Text Placeholder 2"/>
          <p:cNvSpPr>
            <a:spLocks noGrp="1"/>
          </p:cNvSpPr>
          <p:nvPr>
            <p:ph type="body" orient="vert" idx="1"/>
          </p:nvPr>
        </p:nvSpPr>
        <p:spPr>
          <a:xfrm>
            <a:off x="471488" y="649111"/>
            <a:ext cx="4350544" cy="10332156"/>
          </a:xfrm>
        </p:spPr>
        <p:txBody>
          <a:bodyPr vert="eaVert"/>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fld id="{10096E5A-F388-470F-BB09-DF16C087BB97}" type="datetimeFigureOut">
              <a:rPr lang="zh-TW" altLang="en-US" smtClean="0"/>
              <a:t>2025/1/13</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00917BA4-34AF-4E00-A4F0-B30895EA0FD7}" type="slidenum">
              <a:rPr lang="zh-TW" altLang="en-US" smtClean="0"/>
              <a:t>‹#›</a:t>
            </a:fld>
            <a:endParaRPr lang="zh-TW" altLang="en-US"/>
          </a:p>
        </p:txBody>
      </p:sp>
    </p:spTree>
    <p:extLst>
      <p:ext uri="{BB962C8B-B14F-4D97-AF65-F5344CB8AC3E}">
        <p14:creationId xmlns:p14="http://schemas.microsoft.com/office/powerpoint/2010/main" val="31952431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idx="1"/>
          </p:nvPr>
        </p:nvSpPr>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fld id="{10096E5A-F388-470F-BB09-DF16C087BB97}" type="datetimeFigureOut">
              <a:rPr lang="zh-TW" altLang="en-US" smtClean="0"/>
              <a:t>2025/1/13</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00917BA4-34AF-4E00-A4F0-B30895EA0FD7}" type="slidenum">
              <a:rPr lang="zh-TW" altLang="en-US" smtClean="0"/>
              <a:t>‹#›</a:t>
            </a:fld>
            <a:endParaRPr lang="zh-TW" altLang="en-US"/>
          </a:p>
        </p:txBody>
      </p:sp>
    </p:spTree>
    <p:extLst>
      <p:ext uri="{BB962C8B-B14F-4D97-AF65-F5344CB8AC3E}">
        <p14:creationId xmlns:p14="http://schemas.microsoft.com/office/powerpoint/2010/main" val="19440518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467916" y="3039537"/>
            <a:ext cx="5915025" cy="5071532"/>
          </a:xfrm>
        </p:spPr>
        <p:txBody>
          <a:bodyPr anchor="b"/>
          <a:lstStyle>
            <a:lvl1pPr>
              <a:defRPr sz="4500"/>
            </a:lvl1pPr>
          </a:lstStyle>
          <a:p>
            <a:r>
              <a:rPr lang="zh-TW" altLang="en-US"/>
              <a:t>按一下以編輯母片標題樣式</a:t>
            </a:r>
            <a:endParaRPr lang="en-US" dirty="0"/>
          </a:p>
        </p:txBody>
      </p:sp>
      <p:sp>
        <p:nvSpPr>
          <p:cNvPr id="3" name="Text Placeholder 2"/>
          <p:cNvSpPr>
            <a:spLocks noGrp="1"/>
          </p:cNvSpPr>
          <p:nvPr>
            <p:ph type="body" idx="1"/>
          </p:nvPr>
        </p:nvSpPr>
        <p:spPr>
          <a:xfrm>
            <a:off x="467916" y="8159048"/>
            <a:ext cx="5915025" cy="2666999"/>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TW" altLang="en-US"/>
              <a:t>編輯母片文字樣式</a:t>
            </a:r>
          </a:p>
        </p:txBody>
      </p:sp>
      <p:sp>
        <p:nvSpPr>
          <p:cNvPr id="4" name="Date Placeholder 3"/>
          <p:cNvSpPr>
            <a:spLocks noGrp="1"/>
          </p:cNvSpPr>
          <p:nvPr>
            <p:ph type="dt" sz="half" idx="10"/>
          </p:nvPr>
        </p:nvSpPr>
        <p:spPr/>
        <p:txBody>
          <a:bodyPr/>
          <a:lstStyle/>
          <a:p>
            <a:fld id="{10096E5A-F388-470F-BB09-DF16C087BB97}" type="datetimeFigureOut">
              <a:rPr lang="zh-TW" altLang="en-US" smtClean="0"/>
              <a:t>2025/1/13</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00917BA4-34AF-4E00-A4F0-B30895EA0FD7}" type="slidenum">
              <a:rPr lang="zh-TW" altLang="en-US" smtClean="0"/>
              <a:t>‹#›</a:t>
            </a:fld>
            <a:endParaRPr lang="zh-TW" altLang="en-US"/>
          </a:p>
        </p:txBody>
      </p:sp>
    </p:spTree>
    <p:extLst>
      <p:ext uri="{BB962C8B-B14F-4D97-AF65-F5344CB8AC3E}">
        <p14:creationId xmlns:p14="http://schemas.microsoft.com/office/powerpoint/2010/main" val="27890420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sz="half" idx="1"/>
          </p:nvPr>
        </p:nvSpPr>
        <p:spPr>
          <a:xfrm>
            <a:off x="471488" y="3245556"/>
            <a:ext cx="2914650" cy="7735712"/>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Content Placeholder 3"/>
          <p:cNvSpPr>
            <a:spLocks noGrp="1"/>
          </p:cNvSpPr>
          <p:nvPr>
            <p:ph sz="half" idx="2"/>
          </p:nvPr>
        </p:nvSpPr>
        <p:spPr>
          <a:xfrm>
            <a:off x="3471863" y="3245556"/>
            <a:ext cx="2914650" cy="7735712"/>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Date Placeholder 4"/>
          <p:cNvSpPr>
            <a:spLocks noGrp="1"/>
          </p:cNvSpPr>
          <p:nvPr>
            <p:ph type="dt" sz="half" idx="10"/>
          </p:nvPr>
        </p:nvSpPr>
        <p:spPr/>
        <p:txBody>
          <a:bodyPr/>
          <a:lstStyle/>
          <a:p>
            <a:fld id="{10096E5A-F388-470F-BB09-DF16C087BB97}" type="datetimeFigureOut">
              <a:rPr lang="zh-TW" altLang="en-US" smtClean="0"/>
              <a:t>2025/1/13</a:t>
            </a:fld>
            <a:endParaRPr lang="zh-TW" altLang="en-US"/>
          </a:p>
        </p:txBody>
      </p:sp>
      <p:sp>
        <p:nvSpPr>
          <p:cNvPr id="6" name="Footer Placeholder 5"/>
          <p:cNvSpPr>
            <a:spLocks noGrp="1"/>
          </p:cNvSpPr>
          <p:nvPr>
            <p:ph type="ftr" sz="quarter" idx="11"/>
          </p:nvPr>
        </p:nvSpPr>
        <p:spPr/>
        <p:txBody>
          <a:bodyPr/>
          <a:lstStyle/>
          <a:p>
            <a:endParaRPr lang="zh-TW" altLang="en-US"/>
          </a:p>
        </p:txBody>
      </p:sp>
      <p:sp>
        <p:nvSpPr>
          <p:cNvPr id="7" name="Slide Number Placeholder 6"/>
          <p:cNvSpPr>
            <a:spLocks noGrp="1"/>
          </p:cNvSpPr>
          <p:nvPr>
            <p:ph type="sldNum" sz="quarter" idx="12"/>
          </p:nvPr>
        </p:nvSpPr>
        <p:spPr/>
        <p:txBody>
          <a:bodyPr/>
          <a:lstStyle/>
          <a:p>
            <a:fld id="{00917BA4-34AF-4E00-A4F0-B30895EA0FD7}" type="slidenum">
              <a:rPr lang="zh-TW" altLang="en-US" smtClean="0"/>
              <a:t>‹#›</a:t>
            </a:fld>
            <a:endParaRPr lang="zh-TW" altLang="en-US"/>
          </a:p>
        </p:txBody>
      </p:sp>
    </p:spTree>
    <p:extLst>
      <p:ext uri="{BB962C8B-B14F-4D97-AF65-F5344CB8AC3E}">
        <p14:creationId xmlns:p14="http://schemas.microsoft.com/office/powerpoint/2010/main" val="37633766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72381" y="649114"/>
            <a:ext cx="5915025" cy="2356556"/>
          </a:xfrm>
        </p:spPr>
        <p:txBody>
          <a:bodyPr/>
          <a:lstStyle/>
          <a:p>
            <a:r>
              <a:rPr lang="zh-TW" altLang="en-US"/>
              <a:t>按一下以編輯母片標題樣式</a:t>
            </a:r>
            <a:endParaRPr lang="en-US" dirty="0"/>
          </a:p>
        </p:txBody>
      </p:sp>
      <p:sp>
        <p:nvSpPr>
          <p:cNvPr id="3" name="Text Placeholder 2"/>
          <p:cNvSpPr>
            <a:spLocks noGrp="1"/>
          </p:cNvSpPr>
          <p:nvPr>
            <p:ph type="body" idx="1"/>
          </p:nvPr>
        </p:nvSpPr>
        <p:spPr>
          <a:xfrm>
            <a:off x="472381" y="2988734"/>
            <a:ext cx="2901255" cy="146473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TW" altLang="en-US"/>
              <a:t>編輯母片文字樣式</a:t>
            </a:r>
          </a:p>
        </p:txBody>
      </p:sp>
      <p:sp>
        <p:nvSpPr>
          <p:cNvPr id="4" name="Content Placeholder 3"/>
          <p:cNvSpPr>
            <a:spLocks noGrp="1"/>
          </p:cNvSpPr>
          <p:nvPr>
            <p:ph sz="half" idx="2"/>
          </p:nvPr>
        </p:nvSpPr>
        <p:spPr>
          <a:xfrm>
            <a:off x="472381" y="4453467"/>
            <a:ext cx="2901255" cy="6550379"/>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Text Placeholder 4"/>
          <p:cNvSpPr>
            <a:spLocks noGrp="1"/>
          </p:cNvSpPr>
          <p:nvPr>
            <p:ph type="body" sz="quarter" idx="3"/>
          </p:nvPr>
        </p:nvSpPr>
        <p:spPr>
          <a:xfrm>
            <a:off x="3471863" y="2988734"/>
            <a:ext cx="2915543" cy="146473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TW" altLang="en-US"/>
              <a:t>編輯母片文字樣式</a:t>
            </a:r>
          </a:p>
        </p:txBody>
      </p:sp>
      <p:sp>
        <p:nvSpPr>
          <p:cNvPr id="6" name="Content Placeholder 5"/>
          <p:cNvSpPr>
            <a:spLocks noGrp="1"/>
          </p:cNvSpPr>
          <p:nvPr>
            <p:ph sz="quarter" idx="4"/>
          </p:nvPr>
        </p:nvSpPr>
        <p:spPr>
          <a:xfrm>
            <a:off x="3471863" y="4453467"/>
            <a:ext cx="2915543" cy="6550379"/>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7" name="Date Placeholder 6"/>
          <p:cNvSpPr>
            <a:spLocks noGrp="1"/>
          </p:cNvSpPr>
          <p:nvPr>
            <p:ph type="dt" sz="half" idx="10"/>
          </p:nvPr>
        </p:nvSpPr>
        <p:spPr/>
        <p:txBody>
          <a:bodyPr/>
          <a:lstStyle/>
          <a:p>
            <a:fld id="{10096E5A-F388-470F-BB09-DF16C087BB97}" type="datetimeFigureOut">
              <a:rPr lang="zh-TW" altLang="en-US" smtClean="0"/>
              <a:t>2025/1/13</a:t>
            </a:fld>
            <a:endParaRPr lang="zh-TW" altLang="en-US"/>
          </a:p>
        </p:txBody>
      </p:sp>
      <p:sp>
        <p:nvSpPr>
          <p:cNvPr id="8" name="Footer Placeholder 7"/>
          <p:cNvSpPr>
            <a:spLocks noGrp="1"/>
          </p:cNvSpPr>
          <p:nvPr>
            <p:ph type="ftr" sz="quarter" idx="11"/>
          </p:nvPr>
        </p:nvSpPr>
        <p:spPr/>
        <p:txBody>
          <a:bodyPr/>
          <a:lstStyle/>
          <a:p>
            <a:endParaRPr lang="zh-TW" altLang="en-US"/>
          </a:p>
        </p:txBody>
      </p:sp>
      <p:sp>
        <p:nvSpPr>
          <p:cNvPr id="9" name="Slide Number Placeholder 8"/>
          <p:cNvSpPr>
            <a:spLocks noGrp="1"/>
          </p:cNvSpPr>
          <p:nvPr>
            <p:ph type="sldNum" sz="quarter" idx="12"/>
          </p:nvPr>
        </p:nvSpPr>
        <p:spPr/>
        <p:txBody>
          <a:bodyPr/>
          <a:lstStyle/>
          <a:p>
            <a:fld id="{00917BA4-34AF-4E00-A4F0-B30895EA0FD7}" type="slidenum">
              <a:rPr lang="zh-TW" altLang="en-US" smtClean="0"/>
              <a:t>‹#›</a:t>
            </a:fld>
            <a:endParaRPr lang="zh-TW" altLang="en-US"/>
          </a:p>
        </p:txBody>
      </p:sp>
    </p:spTree>
    <p:extLst>
      <p:ext uri="{BB962C8B-B14F-4D97-AF65-F5344CB8AC3E}">
        <p14:creationId xmlns:p14="http://schemas.microsoft.com/office/powerpoint/2010/main" val="16435016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Date Placeholder 2"/>
          <p:cNvSpPr>
            <a:spLocks noGrp="1"/>
          </p:cNvSpPr>
          <p:nvPr>
            <p:ph type="dt" sz="half" idx="10"/>
          </p:nvPr>
        </p:nvSpPr>
        <p:spPr/>
        <p:txBody>
          <a:bodyPr/>
          <a:lstStyle/>
          <a:p>
            <a:fld id="{10096E5A-F388-470F-BB09-DF16C087BB97}" type="datetimeFigureOut">
              <a:rPr lang="zh-TW" altLang="en-US" smtClean="0"/>
              <a:t>2025/1/13</a:t>
            </a:fld>
            <a:endParaRPr lang="zh-TW" altLang="en-US"/>
          </a:p>
        </p:txBody>
      </p:sp>
      <p:sp>
        <p:nvSpPr>
          <p:cNvPr id="4" name="Footer Placeholder 3"/>
          <p:cNvSpPr>
            <a:spLocks noGrp="1"/>
          </p:cNvSpPr>
          <p:nvPr>
            <p:ph type="ftr" sz="quarter" idx="11"/>
          </p:nvPr>
        </p:nvSpPr>
        <p:spPr/>
        <p:txBody>
          <a:bodyPr/>
          <a:lstStyle/>
          <a:p>
            <a:endParaRPr lang="zh-TW" altLang="en-US"/>
          </a:p>
        </p:txBody>
      </p:sp>
      <p:sp>
        <p:nvSpPr>
          <p:cNvPr id="5" name="Slide Number Placeholder 4"/>
          <p:cNvSpPr>
            <a:spLocks noGrp="1"/>
          </p:cNvSpPr>
          <p:nvPr>
            <p:ph type="sldNum" sz="quarter" idx="12"/>
          </p:nvPr>
        </p:nvSpPr>
        <p:spPr/>
        <p:txBody>
          <a:bodyPr/>
          <a:lstStyle/>
          <a:p>
            <a:fld id="{00917BA4-34AF-4E00-A4F0-B30895EA0FD7}" type="slidenum">
              <a:rPr lang="zh-TW" altLang="en-US" smtClean="0"/>
              <a:t>‹#›</a:t>
            </a:fld>
            <a:endParaRPr lang="zh-TW" altLang="en-US"/>
          </a:p>
        </p:txBody>
      </p:sp>
    </p:spTree>
    <p:extLst>
      <p:ext uri="{BB962C8B-B14F-4D97-AF65-F5344CB8AC3E}">
        <p14:creationId xmlns:p14="http://schemas.microsoft.com/office/powerpoint/2010/main" val="2983869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096E5A-F388-470F-BB09-DF16C087BB97}" type="datetimeFigureOut">
              <a:rPr lang="zh-TW" altLang="en-US" smtClean="0"/>
              <a:t>2025/1/13</a:t>
            </a:fld>
            <a:endParaRPr lang="zh-TW" altLang="en-US"/>
          </a:p>
        </p:txBody>
      </p:sp>
      <p:sp>
        <p:nvSpPr>
          <p:cNvPr id="3" name="Footer Placeholder 2"/>
          <p:cNvSpPr>
            <a:spLocks noGrp="1"/>
          </p:cNvSpPr>
          <p:nvPr>
            <p:ph type="ftr" sz="quarter" idx="11"/>
          </p:nvPr>
        </p:nvSpPr>
        <p:spPr/>
        <p:txBody>
          <a:bodyPr/>
          <a:lstStyle/>
          <a:p>
            <a:endParaRPr lang="zh-TW" altLang="en-US"/>
          </a:p>
        </p:txBody>
      </p:sp>
      <p:sp>
        <p:nvSpPr>
          <p:cNvPr id="4" name="Slide Number Placeholder 3"/>
          <p:cNvSpPr>
            <a:spLocks noGrp="1"/>
          </p:cNvSpPr>
          <p:nvPr>
            <p:ph type="sldNum" sz="quarter" idx="12"/>
          </p:nvPr>
        </p:nvSpPr>
        <p:spPr/>
        <p:txBody>
          <a:bodyPr/>
          <a:lstStyle/>
          <a:p>
            <a:fld id="{00917BA4-34AF-4E00-A4F0-B30895EA0FD7}" type="slidenum">
              <a:rPr lang="zh-TW" altLang="en-US" smtClean="0"/>
              <a:t>‹#›</a:t>
            </a:fld>
            <a:endParaRPr lang="zh-TW" altLang="en-US"/>
          </a:p>
        </p:txBody>
      </p:sp>
    </p:spTree>
    <p:extLst>
      <p:ext uri="{BB962C8B-B14F-4D97-AF65-F5344CB8AC3E}">
        <p14:creationId xmlns:p14="http://schemas.microsoft.com/office/powerpoint/2010/main" val="22734382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72381" y="812800"/>
            <a:ext cx="2211884" cy="2844800"/>
          </a:xfrm>
        </p:spPr>
        <p:txBody>
          <a:bodyPr anchor="b"/>
          <a:lstStyle>
            <a:lvl1pPr>
              <a:defRPr sz="2400"/>
            </a:lvl1pPr>
          </a:lstStyle>
          <a:p>
            <a:r>
              <a:rPr lang="zh-TW" altLang="en-US"/>
              <a:t>按一下以編輯母片標題樣式</a:t>
            </a:r>
            <a:endParaRPr lang="en-US" dirty="0"/>
          </a:p>
        </p:txBody>
      </p:sp>
      <p:sp>
        <p:nvSpPr>
          <p:cNvPr id="3" name="Content Placeholder 2"/>
          <p:cNvSpPr>
            <a:spLocks noGrp="1"/>
          </p:cNvSpPr>
          <p:nvPr>
            <p:ph idx="1"/>
          </p:nvPr>
        </p:nvSpPr>
        <p:spPr>
          <a:xfrm>
            <a:off x="2915543" y="1755425"/>
            <a:ext cx="3471863" cy="8664222"/>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Text Placeholder 3"/>
          <p:cNvSpPr>
            <a:spLocks noGrp="1"/>
          </p:cNvSpPr>
          <p:nvPr>
            <p:ph type="body" sz="half" idx="2"/>
          </p:nvPr>
        </p:nvSpPr>
        <p:spPr>
          <a:xfrm>
            <a:off x="472381" y="3657600"/>
            <a:ext cx="2211884" cy="6776156"/>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TW" altLang="en-US"/>
              <a:t>編輯母片文字樣式</a:t>
            </a:r>
          </a:p>
        </p:txBody>
      </p:sp>
      <p:sp>
        <p:nvSpPr>
          <p:cNvPr id="5" name="Date Placeholder 4"/>
          <p:cNvSpPr>
            <a:spLocks noGrp="1"/>
          </p:cNvSpPr>
          <p:nvPr>
            <p:ph type="dt" sz="half" idx="10"/>
          </p:nvPr>
        </p:nvSpPr>
        <p:spPr/>
        <p:txBody>
          <a:bodyPr/>
          <a:lstStyle/>
          <a:p>
            <a:fld id="{10096E5A-F388-470F-BB09-DF16C087BB97}" type="datetimeFigureOut">
              <a:rPr lang="zh-TW" altLang="en-US" smtClean="0"/>
              <a:t>2025/1/13</a:t>
            </a:fld>
            <a:endParaRPr lang="zh-TW" altLang="en-US"/>
          </a:p>
        </p:txBody>
      </p:sp>
      <p:sp>
        <p:nvSpPr>
          <p:cNvPr id="6" name="Footer Placeholder 5"/>
          <p:cNvSpPr>
            <a:spLocks noGrp="1"/>
          </p:cNvSpPr>
          <p:nvPr>
            <p:ph type="ftr" sz="quarter" idx="11"/>
          </p:nvPr>
        </p:nvSpPr>
        <p:spPr/>
        <p:txBody>
          <a:bodyPr/>
          <a:lstStyle/>
          <a:p>
            <a:endParaRPr lang="zh-TW" altLang="en-US"/>
          </a:p>
        </p:txBody>
      </p:sp>
      <p:sp>
        <p:nvSpPr>
          <p:cNvPr id="7" name="Slide Number Placeholder 6"/>
          <p:cNvSpPr>
            <a:spLocks noGrp="1"/>
          </p:cNvSpPr>
          <p:nvPr>
            <p:ph type="sldNum" sz="quarter" idx="12"/>
          </p:nvPr>
        </p:nvSpPr>
        <p:spPr/>
        <p:txBody>
          <a:bodyPr/>
          <a:lstStyle/>
          <a:p>
            <a:fld id="{00917BA4-34AF-4E00-A4F0-B30895EA0FD7}" type="slidenum">
              <a:rPr lang="zh-TW" altLang="en-US" smtClean="0"/>
              <a:t>‹#›</a:t>
            </a:fld>
            <a:endParaRPr lang="zh-TW" altLang="en-US"/>
          </a:p>
        </p:txBody>
      </p:sp>
    </p:spTree>
    <p:extLst>
      <p:ext uri="{BB962C8B-B14F-4D97-AF65-F5344CB8AC3E}">
        <p14:creationId xmlns:p14="http://schemas.microsoft.com/office/powerpoint/2010/main" val="27498618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472381" y="812800"/>
            <a:ext cx="2211884" cy="2844800"/>
          </a:xfrm>
        </p:spPr>
        <p:txBody>
          <a:bodyPr anchor="b"/>
          <a:lstStyle>
            <a:lvl1pPr>
              <a:defRPr sz="2400"/>
            </a:lvl1pPr>
          </a:lstStyle>
          <a:p>
            <a:r>
              <a:rPr lang="zh-TW" altLang="en-US"/>
              <a:t>按一下以編輯母片標題樣式</a:t>
            </a:r>
            <a:endParaRPr lang="en-US" dirty="0"/>
          </a:p>
        </p:txBody>
      </p:sp>
      <p:sp>
        <p:nvSpPr>
          <p:cNvPr id="3" name="Picture Placeholder 2"/>
          <p:cNvSpPr>
            <a:spLocks noGrp="1" noChangeAspect="1"/>
          </p:cNvSpPr>
          <p:nvPr>
            <p:ph type="pic" idx="1"/>
          </p:nvPr>
        </p:nvSpPr>
        <p:spPr>
          <a:xfrm>
            <a:off x="2915543" y="1755425"/>
            <a:ext cx="3471863" cy="8664222"/>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TW" altLang="en-US"/>
              <a:t>按一下圖示以新增圖片</a:t>
            </a:r>
            <a:endParaRPr lang="en-US" dirty="0"/>
          </a:p>
        </p:txBody>
      </p:sp>
      <p:sp>
        <p:nvSpPr>
          <p:cNvPr id="4" name="Text Placeholder 3"/>
          <p:cNvSpPr>
            <a:spLocks noGrp="1"/>
          </p:cNvSpPr>
          <p:nvPr>
            <p:ph type="body" sz="half" idx="2"/>
          </p:nvPr>
        </p:nvSpPr>
        <p:spPr>
          <a:xfrm>
            <a:off x="472381" y="3657600"/>
            <a:ext cx="2211884" cy="6776156"/>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TW" altLang="en-US"/>
              <a:t>編輯母片文字樣式</a:t>
            </a:r>
          </a:p>
        </p:txBody>
      </p:sp>
      <p:sp>
        <p:nvSpPr>
          <p:cNvPr id="5" name="Date Placeholder 4"/>
          <p:cNvSpPr>
            <a:spLocks noGrp="1"/>
          </p:cNvSpPr>
          <p:nvPr>
            <p:ph type="dt" sz="half" idx="10"/>
          </p:nvPr>
        </p:nvSpPr>
        <p:spPr/>
        <p:txBody>
          <a:bodyPr/>
          <a:lstStyle/>
          <a:p>
            <a:fld id="{10096E5A-F388-470F-BB09-DF16C087BB97}" type="datetimeFigureOut">
              <a:rPr lang="zh-TW" altLang="en-US" smtClean="0"/>
              <a:t>2025/1/13</a:t>
            </a:fld>
            <a:endParaRPr lang="zh-TW" altLang="en-US"/>
          </a:p>
        </p:txBody>
      </p:sp>
      <p:sp>
        <p:nvSpPr>
          <p:cNvPr id="6" name="Footer Placeholder 5"/>
          <p:cNvSpPr>
            <a:spLocks noGrp="1"/>
          </p:cNvSpPr>
          <p:nvPr>
            <p:ph type="ftr" sz="quarter" idx="11"/>
          </p:nvPr>
        </p:nvSpPr>
        <p:spPr/>
        <p:txBody>
          <a:bodyPr/>
          <a:lstStyle/>
          <a:p>
            <a:endParaRPr lang="zh-TW" altLang="en-US"/>
          </a:p>
        </p:txBody>
      </p:sp>
      <p:sp>
        <p:nvSpPr>
          <p:cNvPr id="7" name="Slide Number Placeholder 6"/>
          <p:cNvSpPr>
            <a:spLocks noGrp="1"/>
          </p:cNvSpPr>
          <p:nvPr>
            <p:ph type="sldNum" sz="quarter" idx="12"/>
          </p:nvPr>
        </p:nvSpPr>
        <p:spPr/>
        <p:txBody>
          <a:bodyPr/>
          <a:lstStyle/>
          <a:p>
            <a:fld id="{00917BA4-34AF-4E00-A4F0-B30895EA0FD7}" type="slidenum">
              <a:rPr lang="zh-TW" altLang="en-US" smtClean="0"/>
              <a:t>‹#›</a:t>
            </a:fld>
            <a:endParaRPr lang="zh-TW" altLang="en-US"/>
          </a:p>
        </p:txBody>
      </p:sp>
    </p:spTree>
    <p:extLst>
      <p:ext uri="{BB962C8B-B14F-4D97-AF65-F5344CB8AC3E}">
        <p14:creationId xmlns:p14="http://schemas.microsoft.com/office/powerpoint/2010/main" val="26810626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649114"/>
            <a:ext cx="5915025" cy="2356556"/>
          </a:xfrm>
          <a:prstGeom prst="rect">
            <a:avLst/>
          </a:prstGeom>
        </p:spPr>
        <p:txBody>
          <a:bodyPr vert="horz" lIns="91440" tIns="45720" rIns="91440" bIns="45720" rtlCol="0" anchor="ctr">
            <a:normAutofit/>
          </a:bodyPr>
          <a:lstStyle/>
          <a:p>
            <a:r>
              <a:rPr lang="zh-TW" altLang="en-US"/>
              <a:t>按一下以編輯母片標題樣式</a:t>
            </a:r>
            <a:endParaRPr lang="en-US" dirty="0"/>
          </a:p>
        </p:txBody>
      </p:sp>
      <p:sp>
        <p:nvSpPr>
          <p:cNvPr id="3" name="Text Placeholder 2"/>
          <p:cNvSpPr>
            <a:spLocks noGrp="1"/>
          </p:cNvSpPr>
          <p:nvPr>
            <p:ph type="body" idx="1"/>
          </p:nvPr>
        </p:nvSpPr>
        <p:spPr>
          <a:xfrm>
            <a:off x="471488" y="3245556"/>
            <a:ext cx="5915025" cy="7735712"/>
          </a:xfrm>
          <a:prstGeom prst="rect">
            <a:avLst/>
          </a:prstGeom>
        </p:spPr>
        <p:txBody>
          <a:bodyPr vert="horz" lIns="91440" tIns="45720" rIns="91440" bIns="45720" rtlCol="0">
            <a:normAutofit/>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2"/>
          </p:nvPr>
        </p:nvSpPr>
        <p:spPr>
          <a:xfrm>
            <a:off x="471488" y="11300181"/>
            <a:ext cx="1543050" cy="649111"/>
          </a:xfrm>
          <a:prstGeom prst="rect">
            <a:avLst/>
          </a:prstGeom>
        </p:spPr>
        <p:txBody>
          <a:bodyPr vert="horz" lIns="91440" tIns="45720" rIns="91440" bIns="45720" rtlCol="0" anchor="ctr"/>
          <a:lstStyle>
            <a:lvl1pPr algn="l">
              <a:defRPr sz="900">
                <a:solidFill>
                  <a:schemeClr val="tx1">
                    <a:tint val="75000"/>
                  </a:schemeClr>
                </a:solidFill>
              </a:defRPr>
            </a:lvl1pPr>
          </a:lstStyle>
          <a:p>
            <a:fld id="{10096E5A-F388-470F-BB09-DF16C087BB97}" type="datetimeFigureOut">
              <a:rPr lang="zh-TW" altLang="en-US" smtClean="0"/>
              <a:t>2025/1/13</a:t>
            </a:fld>
            <a:endParaRPr lang="zh-TW" altLang="en-US"/>
          </a:p>
        </p:txBody>
      </p:sp>
      <p:sp>
        <p:nvSpPr>
          <p:cNvPr id="5" name="Footer Placeholder 4"/>
          <p:cNvSpPr>
            <a:spLocks noGrp="1"/>
          </p:cNvSpPr>
          <p:nvPr>
            <p:ph type="ftr" sz="quarter" idx="3"/>
          </p:nvPr>
        </p:nvSpPr>
        <p:spPr>
          <a:xfrm>
            <a:off x="2271713" y="11300181"/>
            <a:ext cx="2314575" cy="649111"/>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TW" altLang="en-US"/>
          </a:p>
        </p:txBody>
      </p:sp>
      <p:sp>
        <p:nvSpPr>
          <p:cNvPr id="6" name="Slide Number Placeholder 5"/>
          <p:cNvSpPr>
            <a:spLocks noGrp="1"/>
          </p:cNvSpPr>
          <p:nvPr>
            <p:ph type="sldNum" sz="quarter" idx="4"/>
          </p:nvPr>
        </p:nvSpPr>
        <p:spPr>
          <a:xfrm>
            <a:off x="4843463" y="11300181"/>
            <a:ext cx="1543050" cy="649111"/>
          </a:xfrm>
          <a:prstGeom prst="rect">
            <a:avLst/>
          </a:prstGeom>
        </p:spPr>
        <p:txBody>
          <a:bodyPr vert="horz" lIns="91440" tIns="45720" rIns="91440" bIns="45720" rtlCol="0" anchor="ctr"/>
          <a:lstStyle>
            <a:lvl1pPr algn="r">
              <a:defRPr sz="900">
                <a:solidFill>
                  <a:schemeClr val="tx1">
                    <a:tint val="75000"/>
                  </a:schemeClr>
                </a:solidFill>
              </a:defRPr>
            </a:lvl1pPr>
          </a:lstStyle>
          <a:p>
            <a:fld id="{00917BA4-34AF-4E00-A4F0-B30895EA0FD7}" type="slidenum">
              <a:rPr lang="zh-TW" altLang="en-US" smtClean="0"/>
              <a:t>‹#›</a:t>
            </a:fld>
            <a:endParaRPr lang="zh-TW" altLang="en-US"/>
          </a:p>
        </p:txBody>
      </p:sp>
    </p:spTree>
    <p:extLst>
      <p:ext uri="{BB962C8B-B14F-4D97-AF65-F5344CB8AC3E}">
        <p14:creationId xmlns:p14="http://schemas.microsoft.com/office/powerpoint/2010/main" val="33805217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9" name="群組 228"/>
          <p:cNvGrpSpPr/>
          <p:nvPr/>
        </p:nvGrpSpPr>
        <p:grpSpPr>
          <a:xfrm>
            <a:off x="556923" y="589647"/>
            <a:ext cx="4084158" cy="11526153"/>
            <a:chOff x="612779" y="438662"/>
            <a:chExt cx="4084158" cy="10872859"/>
          </a:xfrm>
        </p:grpSpPr>
        <p:sp>
          <p:nvSpPr>
            <p:cNvPr id="4" name="橢圓 3"/>
            <p:cNvSpPr/>
            <p:nvPr/>
          </p:nvSpPr>
          <p:spPr>
            <a:xfrm>
              <a:off x="2954059" y="438662"/>
              <a:ext cx="1256894" cy="112574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endParaRPr>
            </a:p>
          </p:txBody>
        </p:sp>
        <p:cxnSp>
          <p:nvCxnSpPr>
            <p:cNvPr id="6" name="直線單箭頭接點 5"/>
            <p:cNvCxnSpPr>
              <a:cxnSpLocks/>
              <a:stCxn id="4" idx="4"/>
              <a:endCxn id="7" idx="0"/>
            </p:cNvCxnSpPr>
            <p:nvPr/>
          </p:nvCxnSpPr>
          <p:spPr>
            <a:xfrm>
              <a:off x="3582506" y="1564410"/>
              <a:ext cx="6002" cy="35163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 name="流程圖: 決策 6"/>
            <p:cNvSpPr/>
            <p:nvPr/>
          </p:nvSpPr>
          <p:spPr>
            <a:xfrm>
              <a:off x="2791066" y="1916048"/>
              <a:ext cx="1594884" cy="893110"/>
            </a:xfrm>
            <a:prstGeom prst="flowChartDecision">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endParaRPr>
            </a:p>
          </p:txBody>
        </p:sp>
        <p:sp>
          <p:nvSpPr>
            <p:cNvPr id="8" name="文字方塊 7"/>
            <p:cNvSpPr txBox="1"/>
            <p:nvPr/>
          </p:nvSpPr>
          <p:spPr>
            <a:xfrm>
              <a:off x="2893984" y="2202662"/>
              <a:ext cx="1541721" cy="290332"/>
            </a:xfrm>
            <a:prstGeom prst="rect">
              <a:avLst/>
            </a:prstGeom>
            <a:noFill/>
          </p:spPr>
          <p:txBody>
            <a:bodyPr wrap="square" rtlCol="0">
              <a:spAutoFit/>
            </a:bodyPr>
            <a:lstStyle/>
            <a:p>
              <a:r>
                <a:rPr lang="zh-TW" altLang="en-US" sz="1400" dirty="0">
                  <a:latin typeface="Times New Roman" panose="02020603050405020304" pitchFamily="18" charset="0"/>
                  <a:ea typeface="標楷體" panose="03000509000000000000" pitchFamily="65" charset="-120"/>
                  <a:cs typeface="Times New Roman" panose="02020603050405020304" pitchFamily="18" charset="0"/>
                </a:rPr>
                <a:t>是否過</a:t>
              </a:r>
              <a:r>
                <a:rPr lang="en-US" altLang="zh-TW" sz="1400" dirty="0">
                  <a:latin typeface="Times New Roman" panose="02020603050405020304" pitchFamily="18" charset="0"/>
                  <a:ea typeface="標楷體" panose="03000509000000000000" pitchFamily="65" charset="-120"/>
                  <a:cs typeface="Times New Roman" panose="02020603050405020304" pitchFamily="18" charset="0"/>
                </a:rPr>
                <a:t>2</a:t>
              </a:r>
              <a:r>
                <a:rPr lang="zh-TW" altLang="en-US" sz="1400" dirty="0">
                  <a:latin typeface="Times New Roman" panose="02020603050405020304" pitchFamily="18" charset="0"/>
                  <a:ea typeface="標楷體" panose="03000509000000000000" pitchFamily="65" charset="-120"/>
                  <a:cs typeface="Times New Roman" panose="02020603050405020304" pitchFamily="18" charset="0"/>
                </a:rPr>
                <a:t>年列管</a:t>
              </a:r>
            </a:p>
          </p:txBody>
        </p:sp>
        <p:cxnSp>
          <p:nvCxnSpPr>
            <p:cNvPr id="10" name="直線單箭頭接點 9"/>
            <p:cNvCxnSpPr>
              <a:stCxn id="7" idx="1"/>
              <a:endCxn id="12" idx="3"/>
            </p:cNvCxnSpPr>
            <p:nvPr/>
          </p:nvCxnSpPr>
          <p:spPr>
            <a:xfrm flipH="1" flipV="1">
              <a:off x="2083953" y="2359771"/>
              <a:ext cx="707113" cy="283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圓角矩形 11"/>
            <p:cNvSpPr/>
            <p:nvPr/>
          </p:nvSpPr>
          <p:spPr>
            <a:xfrm>
              <a:off x="1190818" y="2072692"/>
              <a:ext cx="893135" cy="57415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400"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rPr>
                <a:t>文存查</a:t>
              </a:r>
            </a:p>
          </p:txBody>
        </p:sp>
        <p:sp>
          <p:nvSpPr>
            <p:cNvPr id="13" name="文字方塊 12"/>
            <p:cNvSpPr txBox="1"/>
            <p:nvPr/>
          </p:nvSpPr>
          <p:spPr>
            <a:xfrm>
              <a:off x="2321826" y="2088581"/>
              <a:ext cx="467833" cy="246782"/>
            </a:xfrm>
            <a:prstGeom prst="rect">
              <a:avLst/>
            </a:prstGeom>
            <a:noFill/>
          </p:spPr>
          <p:txBody>
            <a:bodyPr wrap="square" rtlCol="0">
              <a:spAutoFit/>
            </a:bodyPr>
            <a:lstStyle/>
            <a:p>
              <a:r>
                <a:rPr lang="en-US" altLang="zh-TW" sz="1100" dirty="0">
                  <a:latin typeface="Times New Roman" panose="02020603050405020304" pitchFamily="18" charset="0"/>
                  <a:ea typeface="標楷體" panose="03000509000000000000" pitchFamily="65" charset="-120"/>
                  <a:cs typeface="Times New Roman" panose="02020603050405020304" pitchFamily="18" charset="0"/>
                </a:rPr>
                <a:t>Yes</a:t>
              </a:r>
              <a:endParaRPr lang="zh-TW" altLang="en-US" sz="1100" dirty="0">
                <a:latin typeface="Times New Roman" panose="02020603050405020304" pitchFamily="18" charset="0"/>
                <a:ea typeface="標楷體" panose="03000509000000000000" pitchFamily="65" charset="-120"/>
                <a:cs typeface="Times New Roman" panose="02020603050405020304" pitchFamily="18" charset="0"/>
              </a:endParaRPr>
            </a:p>
          </p:txBody>
        </p:sp>
        <p:cxnSp>
          <p:nvCxnSpPr>
            <p:cNvPr id="15" name="直線單箭頭接點 14"/>
            <p:cNvCxnSpPr>
              <a:cxnSpLocks/>
              <a:stCxn id="7" idx="2"/>
              <a:endCxn id="64" idx="0"/>
            </p:cNvCxnSpPr>
            <p:nvPr/>
          </p:nvCxnSpPr>
          <p:spPr>
            <a:xfrm>
              <a:off x="3588508" y="2809158"/>
              <a:ext cx="6675" cy="24702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 name="文字方塊 15"/>
            <p:cNvSpPr txBox="1"/>
            <p:nvPr/>
          </p:nvSpPr>
          <p:spPr>
            <a:xfrm>
              <a:off x="3243898" y="2795633"/>
              <a:ext cx="473151" cy="246782"/>
            </a:xfrm>
            <a:prstGeom prst="rect">
              <a:avLst/>
            </a:prstGeom>
            <a:noFill/>
          </p:spPr>
          <p:txBody>
            <a:bodyPr wrap="square" rtlCol="0">
              <a:spAutoFit/>
            </a:bodyPr>
            <a:lstStyle/>
            <a:p>
              <a:r>
                <a:rPr lang="en-US" altLang="zh-TW" sz="1100" dirty="0">
                  <a:latin typeface="Times New Roman" panose="02020603050405020304" pitchFamily="18" charset="0"/>
                  <a:ea typeface="標楷體" panose="03000509000000000000" pitchFamily="65" charset="-120"/>
                  <a:cs typeface="Times New Roman" panose="02020603050405020304" pitchFamily="18" charset="0"/>
                </a:rPr>
                <a:t>No</a:t>
              </a:r>
              <a:endParaRPr lang="zh-TW" altLang="en-US" sz="1100" dirty="0">
                <a:latin typeface="Times New Roman" panose="02020603050405020304" pitchFamily="18" charset="0"/>
                <a:ea typeface="標楷體" panose="03000509000000000000" pitchFamily="65" charset="-120"/>
                <a:cs typeface="Times New Roman" panose="02020603050405020304" pitchFamily="18" charset="0"/>
              </a:endParaRPr>
            </a:p>
          </p:txBody>
        </p:sp>
        <p:sp>
          <p:nvSpPr>
            <p:cNvPr id="19" name="文字方塊 18"/>
            <p:cNvSpPr txBox="1"/>
            <p:nvPr/>
          </p:nvSpPr>
          <p:spPr>
            <a:xfrm>
              <a:off x="2776872" y="4213037"/>
              <a:ext cx="1655069" cy="696797"/>
            </a:xfrm>
            <a:prstGeom prst="rect">
              <a:avLst/>
            </a:prstGeom>
            <a:noFill/>
          </p:spPr>
          <p:txBody>
            <a:bodyPr wrap="square" rtlCol="0">
              <a:spAutoFit/>
            </a:bodyPr>
            <a:lstStyle/>
            <a:p>
              <a:pPr algn="ctr"/>
              <a:r>
                <a:rPr lang="zh-TW" altLang="en-US" sz="14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審查原站點設備</a:t>
              </a:r>
            </a:p>
            <a:p>
              <a:pPr algn="ctr"/>
              <a:r>
                <a:rPr lang="zh-TW" altLang="en-US" sz="14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是否拆除及新站點是否設置</a:t>
              </a:r>
              <a:endParaRPr lang="en-US" altLang="zh-TW" sz="14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endParaRPr>
            </a:p>
          </p:txBody>
        </p:sp>
        <p:cxnSp>
          <p:nvCxnSpPr>
            <p:cNvPr id="23" name="直線單箭頭接點 22"/>
            <p:cNvCxnSpPr>
              <a:cxnSpLocks/>
              <a:stCxn id="81" idx="1"/>
              <a:endCxn id="25" idx="3"/>
            </p:cNvCxnSpPr>
            <p:nvPr/>
          </p:nvCxnSpPr>
          <p:spPr>
            <a:xfrm flipH="1">
              <a:off x="2083952" y="4562246"/>
              <a:ext cx="423099" cy="1686"/>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 name="文字方塊 23"/>
            <p:cNvSpPr txBox="1"/>
            <p:nvPr/>
          </p:nvSpPr>
          <p:spPr>
            <a:xfrm>
              <a:off x="2151574" y="4071897"/>
              <a:ext cx="441070" cy="246782"/>
            </a:xfrm>
            <a:prstGeom prst="rect">
              <a:avLst/>
            </a:prstGeom>
            <a:noFill/>
          </p:spPr>
          <p:txBody>
            <a:bodyPr wrap="square" rtlCol="0">
              <a:spAutoFit/>
            </a:bodyPr>
            <a:lstStyle/>
            <a:p>
              <a:r>
                <a:rPr lang="en-US" altLang="zh-TW" sz="1100" dirty="0">
                  <a:latin typeface="Times New Roman" panose="02020603050405020304" pitchFamily="18" charset="0"/>
                  <a:ea typeface="標楷體" panose="03000509000000000000" pitchFamily="65" charset="-120"/>
                  <a:cs typeface="Times New Roman" panose="02020603050405020304" pitchFamily="18" charset="0"/>
                </a:rPr>
                <a:t>Yes</a:t>
              </a:r>
              <a:endParaRPr lang="zh-TW" altLang="en-US" sz="1100" dirty="0">
                <a:latin typeface="Times New Roman" panose="02020603050405020304" pitchFamily="18" charset="0"/>
                <a:ea typeface="標楷體" panose="03000509000000000000" pitchFamily="65" charset="-120"/>
                <a:cs typeface="Times New Roman" panose="02020603050405020304" pitchFamily="18" charset="0"/>
              </a:endParaRPr>
            </a:p>
          </p:txBody>
        </p:sp>
        <p:sp>
          <p:nvSpPr>
            <p:cNvPr id="25" name="圓角矩形 24"/>
            <p:cNvSpPr/>
            <p:nvPr/>
          </p:nvSpPr>
          <p:spPr>
            <a:xfrm>
              <a:off x="769185" y="4142233"/>
              <a:ext cx="1314767" cy="84339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endParaRPr>
            </a:p>
          </p:txBody>
        </p:sp>
        <p:sp>
          <p:nvSpPr>
            <p:cNvPr id="26" name="文字方塊 25"/>
            <p:cNvSpPr txBox="1"/>
            <p:nvPr/>
          </p:nvSpPr>
          <p:spPr>
            <a:xfrm>
              <a:off x="725335" y="4234511"/>
              <a:ext cx="1465648" cy="696797"/>
            </a:xfrm>
            <a:prstGeom prst="rect">
              <a:avLst/>
            </a:prstGeom>
            <a:noFill/>
          </p:spPr>
          <p:txBody>
            <a:bodyPr wrap="square" rtlCol="0">
              <a:spAutoFit/>
            </a:bodyPr>
            <a:lstStyle/>
            <a:p>
              <a:r>
                <a:rPr lang="zh-TW" altLang="en-US" sz="1400" dirty="0">
                  <a:latin typeface="Times New Roman" panose="02020603050405020304" pitchFamily="18" charset="0"/>
                  <a:ea typeface="標楷體" panose="03000509000000000000" pitchFamily="65" charset="-120"/>
                  <a:cs typeface="Times New Roman" panose="02020603050405020304" pitchFamily="18" charset="0"/>
                </a:rPr>
                <a:t>依申請設置能源補充設施補助聲明書追回補助款</a:t>
              </a:r>
            </a:p>
          </p:txBody>
        </p:sp>
        <p:cxnSp>
          <p:nvCxnSpPr>
            <p:cNvPr id="28" name="直線單箭頭接點 27"/>
            <p:cNvCxnSpPr>
              <a:cxnSpLocks/>
              <a:stCxn id="81" idx="2"/>
              <a:endCxn id="29" idx="0"/>
            </p:cNvCxnSpPr>
            <p:nvPr/>
          </p:nvCxnSpPr>
          <p:spPr>
            <a:xfrm>
              <a:off x="3595217" y="5201357"/>
              <a:ext cx="0" cy="260074"/>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9" name="圓角矩形 28"/>
            <p:cNvSpPr/>
            <p:nvPr/>
          </p:nvSpPr>
          <p:spPr>
            <a:xfrm>
              <a:off x="2828395" y="5461432"/>
              <a:ext cx="1533643" cy="584790"/>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400"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rPr>
                <a:t>受理遷移申請</a:t>
              </a:r>
            </a:p>
          </p:txBody>
        </p:sp>
        <p:sp>
          <p:nvSpPr>
            <p:cNvPr id="30" name="文字方塊 29"/>
            <p:cNvSpPr txBox="1"/>
            <p:nvPr/>
          </p:nvSpPr>
          <p:spPr>
            <a:xfrm>
              <a:off x="3243898" y="5192379"/>
              <a:ext cx="385178" cy="246782"/>
            </a:xfrm>
            <a:prstGeom prst="rect">
              <a:avLst/>
            </a:prstGeom>
            <a:noFill/>
          </p:spPr>
          <p:txBody>
            <a:bodyPr wrap="square" rtlCol="0">
              <a:spAutoFit/>
            </a:bodyPr>
            <a:lstStyle/>
            <a:p>
              <a:r>
                <a:rPr lang="en-US" altLang="zh-TW" sz="1100" dirty="0">
                  <a:latin typeface="Times New Roman" panose="02020603050405020304" pitchFamily="18" charset="0"/>
                  <a:ea typeface="標楷體" panose="03000509000000000000" pitchFamily="65" charset="-120"/>
                  <a:cs typeface="Times New Roman" panose="02020603050405020304" pitchFamily="18" charset="0"/>
                </a:rPr>
                <a:t>No</a:t>
              </a:r>
              <a:endParaRPr lang="zh-TW" altLang="en-US" sz="1100" dirty="0">
                <a:latin typeface="Times New Roman" panose="02020603050405020304" pitchFamily="18" charset="0"/>
                <a:ea typeface="標楷體" panose="03000509000000000000" pitchFamily="65" charset="-120"/>
                <a:cs typeface="Times New Roman" panose="02020603050405020304" pitchFamily="18" charset="0"/>
              </a:endParaRPr>
            </a:p>
          </p:txBody>
        </p:sp>
        <p:cxnSp>
          <p:nvCxnSpPr>
            <p:cNvPr id="32" name="直線單箭頭接點 31"/>
            <p:cNvCxnSpPr>
              <a:cxnSpLocks/>
              <a:stCxn id="29" idx="2"/>
              <a:endCxn id="33" idx="0"/>
            </p:cNvCxnSpPr>
            <p:nvPr/>
          </p:nvCxnSpPr>
          <p:spPr>
            <a:xfrm>
              <a:off x="3595217" y="6046222"/>
              <a:ext cx="588" cy="218814"/>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3" name="流程圖: 決策 32"/>
            <p:cNvSpPr/>
            <p:nvPr/>
          </p:nvSpPr>
          <p:spPr>
            <a:xfrm>
              <a:off x="2507017" y="6265035"/>
              <a:ext cx="2177576" cy="882844"/>
            </a:xfrm>
            <a:prstGeom prst="flowChartDecision">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400"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rPr>
                <a:t>書審</a:t>
              </a:r>
              <a:endParaRPr lang="en-US" altLang="zh-TW" sz="1400"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endParaRPr>
            </a:p>
            <a:p>
              <a:pPr algn="ctr"/>
              <a:r>
                <a:rPr lang="zh-TW" altLang="en-US" sz="1400"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rPr>
                <a:t>遷移規劃書</a:t>
              </a:r>
              <a:endParaRPr lang="en-US" altLang="zh-TW" sz="1400"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endParaRPr>
            </a:p>
            <a:p>
              <a:pPr algn="ctr"/>
              <a:r>
                <a:rPr lang="zh-TW" altLang="en-US" sz="12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（註</a:t>
              </a:r>
              <a:r>
                <a:rPr lang="en-US" altLang="zh-TW" sz="12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2</a:t>
              </a:r>
              <a:r>
                <a:rPr lang="zh-TW" altLang="en-US" sz="12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a:t>
              </a:r>
              <a:endParaRPr lang="en-US" altLang="zh-TW" sz="12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endParaRPr>
            </a:p>
          </p:txBody>
        </p:sp>
        <p:cxnSp>
          <p:nvCxnSpPr>
            <p:cNvPr id="37" name="直線單箭頭接點 36"/>
            <p:cNvCxnSpPr>
              <a:cxnSpLocks/>
              <a:stCxn id="33" idx="1"/>
              <a:endCxn id="39" idx="3"/>
            </p:cNvCxnSpPr>
            <p:nvPr/>
          </p:nvCxnSpPr>
          <p:spPr>
            <a:xfrm flipH="1" flipV="1">
              <a:off x="2205344" y="6701872"/>
              <a:ext cx="301673" cy="4585"/>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8" name="文字方塊 37"/>
            <p:cNvSpPr txBox="1"/>
            <p:nvPr/>
          </p:nvSpPr>
          <p:spPr>
            <a:xfrm>
              <a:off x="2252155" y="6443343"/>
              <a:ext cx="379415" cy="246782"/>
            </a:xfrm>
            <a:prstGeom prst="rect">
              <a:avLst/>
            </a:prstGeom>
            <a:noFill/>
          </p:spPr>
          <p:txBody>
            <a:bodyPr wrap="square" rtlCol="0">
              <a:spAutoFit/>
            </a:bodyPr>
            <a:lstStyle/>
            <a:p>
              <a:r>
                <a:rPr lang="en-US" altLang="zh-TW" sz="1100" dirty="0">
                  <a:latin typeface="Times New Roman" panose="02020603050405020304" pitchFamily="18" charset="0"/>
                  <a:ea typeface="標楷體" panose="03000509000000000000" pitchFamily="65" charset="-120"/>
                  <a:cs typeface="Times New Roman" panose="02020603050405020304" pitchFamily="18" charset="0"/>
                </a:rPr>
                <a:t>No</a:t>
              </a:r>
              <a:endParaRPr lang="zh-TW" altLang="en-US" sz="1100" dirty="0">
                <a:latin typeface="Times New Roman" panose="02020603050405020304" pitchFamily="18" charset="0"/>
                <a:ea typeface="標楷體" panose="03000509000000000000" pitchFamily="65" charset="-120"/>
                <a:cs typeface="Times New Roman" panose="02020603050405020304" pitchFamily="18" charset="0"/>
              </a:endParaRPr>
            </a:p>
          </p:txBody>
        </p:sp>
        <p:sp>
          <p:nvSpPr>
            <p:cNvPr id="39" name="流程圖: 決策 38"/>
            <p:cNvSpPr/>
            <p:nvPr/>
          </p:nvSpPr>
          <p:spPr>
            <a:xfrm>
              <a:off x="949155" y="6212296"/>
              <a:ext cx="1256189" cy="979151"/>
            </a:xfrm>
            <a:prstGeom prst="flowChartDecision">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Times New Roman" panose="02020603050405020304" pitchFamily="18" charset="0"/>
                <a:cs typeface="Times New Roman" panose="02020603050405020304" pitchFamily="18" charset="0"/>
              </a:endParaRPr>
            </a:p>
          </p:txBody>
        </p:sp>
        <p:sp>
          <p:nvSpPr>
            <p:cNvPr id="40" name="文字方塊 39"/>
            <p:cNvSpPr txBox="1"/>
            <p:nvPr/>
          </p:nvSpPr>
          <p:spPr>
            <a:xfrm>
              <a:off x="965598" y="6500951"/>
              <a:ext cx="1250572" cy="290332"/>
            </a:xfrm>
            <a:prstGeom prst="rect">
              <a:avLst/>
            </a:prstGeom>
            <a:noFill/>
          </p:spPr>
          <p:txBody>
            <a:bodyPr wrap="square" rtlCol="0">
              <a:spAutoFit/>
            </a:bodyPr>
            <a:lstStyle/>
            <a:p>
              <a:pPr algn="ctr"/>
              <a:r>
                <a:rPr lang="zh-TW" altLang="en-US" sz="1400" dirty="0">
                  <a:latin typeface="Times New Roman" panose="02020603050405020304" pitchFamily="18" charset="0"/>
                  <a:ea typeface="標楷體" panose="03000509000000000000" pitchFamily="65" charset="-120"/>
                  <a:cs typeface="Times New Roman" panose="02020603050405020304" pitchFamily="18" charset="0"/>
                </a:rPr>
                <a:t>業者補件</a:t>
              </a:r>
            </a:p>
          </p:txBody>
        </p:sp>
        <p:sp>
          <p:nvSpPr>
            <p:cNvPr id="44" name="文字方塊 43"/>
            <p:cNvSpPr txBox="1"/>
            <p:nvPr/>
          </p:nvSpPr>
          <p:spPr>
            <a:xfrm>
              <a:off x="1239260" y="5859851"/>
              <a:ext cx="497803" cy="246782"/>
            </a:xfrm>
            <a:prstGeom prst="rect">
              <a:avLst/>
            </a:prstGeom>
            <a:noFill/>
          </p:spPr>
          <p:txBody>
            <a:bodyPr wrap="square" rtlCol="0">
              <a:spAutoFit/>
            </a:bodyPr>
            <a:lstStyle/>
            <a:p>
              <a:r>
                <a:rPr lang="en-US" altLang="zh-TW" sz="1100" dirty="0">
                  <a:latin typeface="Times New Roman" panose="02020603050405020304" pitchFamily="18" charset="0"/>
                  <a:ea typeface="標楷體" panose="03000509000000000000" pitchFamily="65" charset="-120"/>
                  <a:cs typeface="Times New Roman" panose="02020603050405020304" pitchFamily="18" charset="0"/>
                </a:rPr>
                <a:t>Yes</a:t>
              </a:r>
            </a:p>
          </p:txBody>
        </p:sp>
        <p:sp>
          <p:nvSpPr>
            <p:cNvPr id="45" name="文字方塊 44"/>
            <p:cNvSpPr txBox="1"/>
            <p:nvPr/>
          </p:nvSpPr>
          <p:spPr>
            <a:xfrm>
              <a:off x="1594324" y="5436350"/>
              <a:ext cx="1217322" cy="246782"/>
            </a:xfrm>
            <a:prstGeom prst="rect">
              <a:avLst/>
            </a:prstGeom>
            <a:noFill/>
          </p:spPr>
          <p:txBody>
            <a:bodyPr wrap="square" rtlCol="0">
              <a:spAutoFit/>
            </a:bodyPr>
            <a:lstStyle/>
            <a:p>
              <a:r>
                <a:rPr lang="en-US" altLang="zh-TW" sz="1100" dirty="0">
                  <a:latin typeface="Times New Roman" panose="02020603050405020304" pitchFamily="18" charset="0"/>
                  <a:ea typeface="標楷體" panose="03000509000000000000" pitchFamily="65" charset="-120"/>
                  <a:cs typeface="Times New Roman" panose="02020603050405020304" pitchFamily="18" charset="0"/>
                </a:rPr>
                <a:t>14</a:t>
              </a:r>
              <a:r>
                <a:rPr lang="zh-TW" altLang="en-US" sz="1100" dirty="0">
                  <a:latin typeface="Times New Roman" panose="02020603050405020304" pitchFamily="18" charset="0"/>
                  <a:ea typeface="標楷體" panose="03000509000000000000" pitchFamily="65" charset="-120"/>
                  <a:cs typeface="Times New Roman" panose="02020603050405020304" pitchFamily="18" charset="0"/>
                </a:rPr>
                <a:t>日曆天內補正</a:t>
              </a:r>
            </a:p>
          </p:txBody>
        </p:sp>
        <p:cxnSp>
          <p:nvCxnSpPr>
            <p:cNvPr id="47" name="直線單箭頭接點 46"/>
            <p:cNvCxnSpPr>
              <a:cxnSpLocks/>
              <a:stCxn id="33" idx="2"/>
              <a:endCxn id="48" idx="0"/>
            </p:cNvCxnSpPr>
            <p:nvPr/>
          </p:nvCxnSpPr>
          <p:spPr>
            <a:xfrm flipH="1">
              <a:off x="3582507" y="7147880"/>
              <a:ext cx="13298" cy="41254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8" name="圓角矩形 47"/>
            <p:cNvSpPr/>
            <p:nvPr/>
          </p:nvSpPr>
          <p:spPr>
            <a:xfrm>
              <a:off x="2811646" y="7560421"/>
              <a:ext cx="1541721" cy="49803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400"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rPr>
                <a:t>簽發核准函</a:t>
              </a:r>
            </a:p>
          </p:txBody>
        </p:sp>
        <p:sp>
          <p:nvSpPr>
            <p:cNvPr id="50" name="文字方塊 49"/>
            <p:cNvSpPr txBox="1"/>
            <p:nvPr/>
          </p:nvSpPr>
          <p:spPr>
            <a:xfrm>
              <a:off x="3235768" y="7170389"/>
              <a:ext cx="473151" cy="246782"/>
            </a:xfrm>
            <a:prstGeom prst="rect">
              <a:avLst/>
            </a:prstGeom>
            <a:noFill/>
          </p:spPr>
          <p:txBody>
            <a:bodyPr wrap="square" rtlCol="0">
              <a:spAutoFit/>
            </a:bodyPr>
            <a:lstStyle/>
            <a:p>
              <a:r>
                <a:rPr lang="en-US" altLang="zh-TW" sz="1100" dirty="0">
                  <a:latin typeface="Times New Roman" panose="02020603050405020304" pitchFamily="18" charset="0"/>
                  <a:ea typeface="標楷體" panose="03000509000000000000" pitchFamily="65" charset="-120"/>
                  <a:cs typeface="Times New Roman" panose="02020603050405020304" pitchFamily="18" charset="0"/>
                </a:rPr>
                <a:t>Yes</a:t>
              </a:r>
            </a:p>
          </p:txBody>
        </p:sp>
        <p:cxnSp>
          <p:nvCxnSpPr>
            <p:cNvPr id="52" name="直線單箭頭接點 51"/>
            <p:cNvCxnSpPr>
              <a:cxnSpLocks/>
              <a:stCxn id="48" idx="2"/>
              <a:endCxn id="78" idx="0"/>
            </p:cNvCxnSpPr>
            <p:nvPr/>
          </p:nvCxnSpPr>
          <p:spPr>
            <a:xfrm>
              <a:off x="3582507" y="8058459"/>
              <a:ext cx="8266" cy="288584"/>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3" name="直線單箭頭接點 72"/>
            <p:cNvCxnSpPr>
              <a:cxnSpLocks/>
              <a:stCxn id="78" idx="2"/>
              <a:endCxn id="74" idx="0"/>
            </p:cNvCxnSpPr>
            <p:nvPr/>
          </p:nvCxnSpPr>
          <p:spPr>
            <a:xfrm flipH="1">
              <a:off x="3589156" y="9175675"/>
              <a:ext cx="1617" cy="24363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4" name="流程圖: 決策 73"/>
            <p:cNvSpPr/>
            <p:nvPr/>
          </p:nvSpPr>
          <p:spPr>
            <a:xfrm>
              <a:off x="2481374" y="9419306"/>
              <a:ext cx="2215563" cy="828632"/>
            </a:xfrm>
            <a:prstGeom prst="flowChartDecision">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400"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rPr>
                <a:t>書審</a:t>
              </a:r>
              <a:endParaRPr lang="en-US" altLang="zh-TW" sz="1400"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endParaRPr>
            </a:p>
            <a:p>
              <a:pPr algn="ctr"/>
              <a:r>
                <a:rPr lang="zh-TW" altLang="en-US" sz="1400"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rPr>
                <a:t>遷移報告書</a:t>
              </a:r>
              <a:endParaRPr lang="en-US" altLang="zh-TW" sz="1400"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endParaRPr>
            </a:p>
            <a:p>
              <a:pPr algn="ctr"/>
              <a:r>
                <a:rPr lang="zh-TW" altLang="en-US" sz="12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（註</a:t>
              </a:r>
              <a:r>
                <a:rPr lang="en-US" altLang="zh-TW" sz="12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3</a:t>
              </a:r>
              <a:r>
                <a:rPr lang="zh-TW" altLang="en-US" sz="12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a:t>
              </a:r>
              <a:endParaRPr lang="en-US" altLang="zh-TW" sz="12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endParaRPr>
            </a:p>
          </p:txBody>
        </p:sp>
        <p:sp>
          <p:nvSpPr>
            <p:cNvPr id="77" name="文字方塊 76"/>
            <p:cNvSpPr txBox="1"/>
            <p:nvPr/>
          </p:nvSpPr>
          <p:spPr>
            <a:xfrm>
              <a:off x="2954059" y="671156"/>
              <a:ext cx="1256894" cy="696797"/>
            </a:xfrm>
            <a:prstGeom prst="rect">
              <a:avLst/>
            </a:prstGeom>
            <a:noFill/>
          </p:spPr>
          <p:txBody>
            <a:bodyPr wrap="square" rtlCol="0">
              <a:spAutoFit/>
            </a:bodyPr>
            <a:lstStyle/>
            <a:p>
              <a:r>
                <a:rPr lang="zh-TW" altLang="en-US" sz="1400" dirty="0">
                  <a:latin typeface="Times New Roman" panose="02020603050405020304" pitchFamily="18" charset="0"/>
                  <a:ea typeface="標楷體" panose="03000509000000000000" pitchFamily="65" charset="-120"/>
                  <a:cs typeface="Times New Roman" panose="02020603050405020304" pitchFamily="18" charset="0"/>
                </a:rPr>
                <a:t>申請人函發申請遷移，並檢送遷移規劃書</a:t>
              </a:r>
            </a:p>
          </p:txBody>
        </p:sp>
        <p:cxnSp>
          <p:nvCxnSpPr>
            <p:cNvPr id="85" name="直線單箭頭接點 84"/>
            <p:cNvCxnSpPr>
              <a:cxnSpLocks/>
              <a:stCxn id="74" idx="2"/>
              <a:endCxn id="86" idx="0"/>
            </p:cNvCxnSpPr>
            <p:nvPr/>
          </p:nvCxnSpPr>
          <p:spPr>
            <a:xfrm flipH="1">
              <a:off x="3582506" y="10247938"/>
              <a:ext cx="6650" cy="34358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6" name="橢圓 85"/>
            <p:cNvSpPr/>
            <p:nvPr/>
          </p:nvSpPr>
          <p:spPr>
            <a:xfrm>
              <a:off x="3186506" y="10591521"/>
              <a:ext cx="792000" cy="7200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400"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rPr>
                <a:t>結案</a:t>
              </a:r>
            </a:p>
          </p:txBody>
        </p:sp>
        <p:cxnSp>
          <p:nvCxnSpPr>
            <p:cNvPr id="96" name="直線單箭頭接點 95"/>
            <p:cNvCxnSpPr>
              <a:cxnSpLocks/>
              <a:stCxn id="74" idx="1"/>
              <a:endCxn id="116" idx="3"/>
            </p:cNvCxnSpPr>
            <p:nvPr/>
          </p:nvCxnSpPr>
          <p:spPr>
            <a:xfrm flipH="1">
              <a:off x="2196505" y="9833622"/>
              <a:ext cx="284869" cy="417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2" name="肘形接點 101"/>
            <p:cNvCxnSpPr>
              <a:cxnSpLocks/>
              <a:stCxn id="116" idx="0"/>
              <a:endCxn id="78" idx="1"/>
            </p:cNvCxnSpPr>
            <p:nvPr/>
          </p:nvCxnSpPr>
          <p:spPr>
            <a:xfrm rot="5400000" flipH="1" flipV="1">
              <a:off x="1866279" y="8462468"/>
              <a:ext cx="573471" cy="1171253"/>
            </a:xfrm>
            <a:prstGeom prst="bentConnector2">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4" name="文字方塊 103"/>
            <p:cNvSpPr txBox="1"/>
            <p:nvPr/>
          </p:nvSpPr>
          <p:spPr>
            <a:xfrm>
              <a:off x="1228335" y="8902596"/>
              <a:ext cx="470197" cy="246782"/>
            </a:xfrm>
            <a:prstGeom prst="rect">
              <a:avLst/>
            </a:prstGeom>
            <a:noFill/>
          </p:spPr>
          <p:txBody>
            <a:bodyPr wrap="square" rtlCol="0">
              <a:spAutoFit/>
            </a:bodyPr>
            <a:lstStyle/>
            <a:p>
              <a:r>
                <a:rPr lang="en-US" altLang="zh-TW" sz="1100" dirty="0">
                  <a:latin typeface="Times New Roman" panose="02020603050405020304" pitchFamily="18" charset="0"/>
                  <a:ea typeface="標楷體" panose="03000509000000000000" pitchFamily="65" charset="-120"/>
                  <a:cs typeface="Times New Roman" panose="02020603050405020304" pitchFamily="18" charset="0"/>
                </a:rPr>
                <a:t>Yes</a:t>
              </a:r>
              <a:endParaRPr lang="zh-TW" altLang="en-US" sz="1100" dirty="0">
                <a:latin typeface="Times New Roman" panose="02020603050405020304" pitchFamily="18" charset="0"/>
                <a:ea typeface="標楷體" panose="03000509000000000000" pitchFamily="65" charset="-120"/>
                <a:cs typeface="Times New Roman" panose="02020603050405020304" pitchFamily="18" charset="0"/>
              </a:endParaRPr>
            </a:p>
          </p:txBody>
        </p:sp>
        <p:sp>
          <p:nvSpPr>
            <p:cNvPr id="105" name="文字方塊 104"/>
            <p:cNvSpPr txBox="1"/>
            <p:nvPr/>
          </p:nvSpPr>
          <p:spPr>
            <a:xfrm>
              <a:off x="1500836" y="8508901"/>
              <a:ext cx="1171254" cy="246782"/>
            </a:xfrm>
            <a:prstGeom prst="rect">
              <a:avLst/>
            </a:prstGeom>
            <a:noFill/>
          </p:spPr>
          <p:txBody>
            <a:bodyPr wrap="square" rtlCol="0">
              <a:spAutoFit/>
            </a:bodyPr>
            <a:lstStyle/>
            <a:p>
              <a:r>
                <a:rPr lang="en-US" altLang="zh-TW" sz="1100" dirty="0">
                  <a:latin typeface="Times New Roman" panose="02020603050405020304" pitchFamily="18" charset="0"/>
                  <a:ea typeface="標楷體" panose="03000509000000000000" pitchFamily="65" charset="-120"/>
                  <a:cs typeface="Times New Roman" panose="02020603050405020304" pitchFamily="18" charset="0"/>
                </a:rPr>
                <a:t>14</a:t>
              </a:r>
              <a:r>
                <a:rPr lang="zh-TW" altLang="en-US" sz="1100" dirty="0">
                  <a:latin typeface="Times New Roman" panose="02020603050405020304" pitchFamily="18" charset="0"/>
                  <a:ea typeface="標楷體" panose="03000509000000000000" pitchFamily="65" charset="-120"/>
                  <a:cs typeface="Times New Roman" panose="02020603050405020304" pitchFamily="18" charset="0"/>
                </a:rPr>
                <a:t>日曆天內補正</a:t>
              </a:r>
            </a:p>
          </p:txBody>
        </p:sp>
        <p:cxnSp>
          <p:nvCxnSpPr>
            <p:cNvPr id="107" name="肘形接點 106"/>
            <p:cNvCxnSpPr>
              <a:cxnSpLocks/>
              <a:stCxn id="116" idx="1"/>
              <a:endCxn id="25" idx="1"/>
            </p:cNvCxnSpPr>
            <p:nvPr/>
          </p:nvCxnSpPr>
          <p:spPr>
            <a:xfrm rot="10800000">
              <a:off x="769185" y="4563933"/>
              <a:ext cx="169088" cy="5273862"/>
            </a:xfrm>
            <a:prstGeom prst="bentConnector3">
              <a:avLst>
                <a:gd name="adj1" fmla="val 235196"/>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2" name="文字方塊 111"/>
            <p:cNvSpPr txBox="1"/>
            <p:nvPr/>
          </p:nvSpPr>
          <p:spPr>
            <a:xfrm>
              <a:off x="612779" y="6445099"/>
              <a:ext cx="413396" cy="246782"/>
            </a:xfrm>
            <a:prstGeom prst="rect">
              <a:avLst/>
            </a:prstGeom>
            <a:noFill/>
          </p:spPr>
          <p:txBody>
            <a:bodyPr wrap="square" rtlCol="0">
              <a:spAutoFit/>
            </a:bodyPr>
            <a:lstStyle/>
            <a:p>
              <a:r>
                <a:rPr lang="en-US" altLang="zh-TW" sz="1100" dirty="0">
                  <a:latin typeface="Times New Roman" panose="02020603050405020304" pitchFamily="18" charset="0"/>
                  <a:ea typeface="標楷體" panose="03000509000000000000" pitchFamily="65" charset="-120"/>
                  <a:cs typeface="Times New Roman" panose="02020603050405020304" pitchFamily="18" charset="0"/>
                </a:rPr>
                <a:t>No</a:t>
              </a:r>
              <a:endParaRPr lang="zh-TW" altLang="en-US" sz="1100" dirty="0">
                <a:latin typeface="Times New Roman" panose="02020603050405020304" pitchFamily="18" charset="0"/>
                <a:ea typeface="標楷體" panose="03000509000000000000" pitchFamily="65" charset="-120"/>
                <a:cs typeface="Times New Roman" panose="02020603050405020304" pitchFamily="18" charset="0"/>
              </a:endParaRPr>
            </a:p>
          </p:txBody>
        </p:sp>
        <p:pic>
          <p:nvPicPr>
            <p:cNvPr id="116" name="圖片 115"/>
            <p:cNvPicPr>
              <a:picLocks noChangeAspect="1"/>
            </p:cNvPicPr>
            <p:nvPr/>
          </p:nvPicPr>
          <p:blipFill>
            <a:blip r:embed="rId2"/>
            <a:stretch>
              <a:fillRect/>
            </a:stretch>
          </p:blipFill>
          <p:spPr>
            <a:xfrm>
              <a:off x="938273" y="9334830"/>
              <a:ext cx="1258232" cy="1005927"/>
            </a:xfrm>
            <a:prstGeom prst="rect">
              <a:avLst/>
            </a:prstGeom>
          </p:spPr>
        </p:pic>
        <p:sp>
          <p:nvSpPr>
            <p:cNvPr id="78" name="圓角矩形 77"/>
            <p:cNvSpPr/>
            <p:nvPr/>
          </p:nvSpPr>
          <p:spPr>
            <a:xfrm>
              <a:off x="2738642" y="8347043"/>
              <a:ext cx="1704261" cy="828632"/>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400"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rPr>
                <a:t>申請人設置及驗收</a:t>
              </a:r>
              <a:endParaRPr lang="en-US" altLang="zh-TW" sz="1400"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endParaRPr>
            </a:p>
            <a:p>
              <a:pPr algn="ctr"/>
              <a:r>
                <a:rPr lang="zh-TW" altLang="en-US" sz="1400"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rPr>
                <a:t> 並檢附報告書</a:t>
              </a:r>
              <a:endParaRPr lang="en-US" altLang="zh-TW" sz="1400"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endParaRPr>
            </a:p>
            <a:p>
              <a:pPr algn="ctr"/>
              <a:r>
                <a:rPr lang="zh-TW" altLang="en-US" sz="1200"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rPr>
                <a:t>（</a:t>
              </a:r>
              <a:r>
                <a:rPr lang="en-US" altLang="zh-TW" sz="1200"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rPr>
                <a:t>75</a:t>
              </a:r>
              <a:r>
                <a:rPr lang="zh-TW" altLang="en-US" sz="1200"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rPr>
                <a:t>日曆天內完成）</a:t>
              </a:r>
              <a:endParaRPr lang="en-US" altLang="zh-TW" sz="1200"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endParaRPr>
            </a:p>
          </p:txBody>
        </p:sp>
        <p:sp>
          <p:nvSpPr>
            <p:cNvPr id="167" name="文字方塊 166"/>
            <p:cNvSpPr txBox="1"/>
            <p:nvPr/>
          </p:nvSpPr>
          <p:spPr>
            <a:xfrm>
              <a:off x="970370" y="9687428"/>
              <a:ext cx="1179915" cy="275816"/>
            </a:xfrm>
            <a:prstGeom prst="rect">
              <a:avLst/>
            </a:prstGeom>
            <a:noFill/>
          </p:spPr>
          <p:txBody>
            <a:bodyPr wrap="square" rtlCol="0">
              <a:spAutoFit/>
            </a:bodyPr>
            <a:lstStyle/>
            <a:p>
              <a:pPr algn="ctr"/>
              <a:r>
                <a:rPr lang="zh-TW" altLang="en-US" sz="1300" dirty="0">
                  <a:latin typeface="Times New Roman" panose="02020603050405020304" pitchFamily="18" charset="0"/>
                  <a:ea typeface="標楷體" panose="03000509000000000000" pitchFamily="65" charset="-120"/>
                  <a:cs typeface="Times New Roman" panose="02020603050405020304" pitchFamily="18" charset="0"/>
                </a:rPr>
                <a:t>業者補件</a:t>
              </a:r>
            </a:p>
          </p:txBody>
        </p:sp>
        <p:sp>
          <p:nvSpPr>
            <p:cNvPr id="208" name="文字方塊 207"/>
            <p:cNvSpPr txBox="1"/>
            <p:nvPr/>
          </p:nvSpPr>
          <p:spPr>
            <a:xfrm>
              <a:off x="3206510" y="10268447"/>
              <a:ext cx="436114" cy="246782"/>
            </a:xfrm>
            <a:prstGeom prst="rect">
              <a:avLst/>
            </a:prstGeom>
            <a:noFill/>
          </p:spPr>
          <p:txBody>
            <a:bodyPr wrap="square" rtlCol="0">
              <a:spAutoFit/>
            </a:bodyPr>
            <a:lstStyle/>
            <a:p>
              <a:r>
                <a:rPr lang="en-US" altLang="zh-TW" sz="1100" dirty="0">
                  <a:latin typeface="Times New Roman" panose="02020603050405020304" pitchFamily="18" charset="0"/>
                  <a:ea typeface="標楷體" panose="03000509000000000000" pitchFamily="65" charset="-120"/>
                  <a:cs typeface="Times New Roman" panose="02020603050405020304" pitchFamily="18" charset="0"/>
                </a:rPr>
                <a:t>Yes</a:t>
              </a:r>
              <a:endParaRPr lang="zh-TW" altLang="en-US" sz="1100" dirty="0">
                <a:latin typeface="Times New Roman" panose="02020603050405020304" pitchFamily="18" charset="0"/>
                <a:ea typeface="標楷體" panose="03000509000000000000" pitchFamily="65" charset="-120"/>
                <a:cs typeface="Times New Roman" panose="02020603050405020304" pitchFamily="18" charset="0"/>
              </a:endParaRPr>
            </a:p>
          </p:txBody>
        </p:sp>
        <p:sp>
          <p:nvSpPr>
            <p:cNvPr id="57" name="文字方塊 56"/>
            <p:cNvSpPr txBox="1"/>
            <p:nvPr/>
          </p:nvSpPr>
          <p:spPr>
            <a:xfrm>
              <a:off x="656361" y="9521528"/>
              <a:ext cx="379415" cy="246782"/>
            </a:xfrm>
            <a:prstGeom prst="rect">
              <a:avLst/>
            </a:prstGeom>
            <a:noFill/>
          </p:spPr>
          <p:txBody>
            <a:bodyPr wrap="square" rtlCol="0">
              <a:spAutoFit/>
            </a:bodyPr>
            <a:lstStyle/>
            <a:p>
              <a:r>
                <a:rPr lang="en-US" altLang="zh-TW" sz="1100" dirty="0">
                  <a:latin typeface="Times New Roman" panose="02020603050405020304" pitchFamily="18" charset="0"/>
                  <a:ea typeface="標楷體" panose="03000509000000000000" pitchFamily="65" charset="-120"/>
                  <a:cs typeface="Times New Roman" panose="02020603050405020304" pitchFamily="18" charset="0"/>
                </a:rPr>
                <a:t>No</a:t>
              </a:r>
              <a:endParaRPr lang="zh-TW" altLang="en-US" sz="1100" dirty="0">
                <a:latin typeface="Times New Roman" panose="02020603050405020304" pitchFamily="18" charset="0"/>
                <a:ea typeface="標楷體" panose="03000509000000000000" pitchFamily="65" charset="-120"/>
                <a:cs typeface="Times New Roman" panose="02020603050405020304" pitchFamily="18" charset="0"/>
              </a:endParaRPr>
            </a:p>
          </p:txBody>
        </p:sp>
        <p:sp>
          <p:nvSpPr>
            <p:cNvPr id="58" name="文字方塊 57"/>
            <p:cNvSpPr txBox="1"/>
            <p:nvPr/>
          </p:nvSpPr>
          <p:spPr>
            <a:xfrm>
              <a:off x="2213229" y="9599005"/>
              <a:ext cx="379415" cy="246782"/>
            </a:xfrm>
            <a:prstGeom prst="rect">
              <a:avLst/>
            </a:prstGeom>
            <a:noFill/>
          </p:spPr>
          <p:txBody>
            <a:bodyPr wrap="square" rtlCol="0">
              <a:spAutoFit/>
            </a:bodyPr>
            <a:lstStyle/>
            <a:p>
              <a:r>
                <a:rPr lang="en-US" altLang="zh-TW" sz="1100" dirty="0">
                  <a:latin typeface="Times New Roman" panose="02020603050405020304" pitchFamily="18" charset="0"/>
                  <a:ea typeface="標楷體" panose="03000509000000000000" pitchFamily="65" charset="-120"/>
                  <a:cs typeface="Times New Roman" panose="02020603050405020304" pitchFamily="18" charset="0"/>
                </a:rPr>
                <a:t>No</a:t>
              </a:r>
              <a:endParaRPr lang="zh-TW" altLang="en-US" sz="1100" dirty="0">
                <a:latin typeface="Times New Roman" panose="02020603050405020304" pitchFamily="18" charset="0"/>
                <a:ea typeface="標楷體" panose="03000509000000000000" pitchFamily="65" charset="-120"/>
                <a:cs typeface="Times New Roman" panose="02020603050405020304" pitchFamily="18" charset="0"/>
              </a:endParaRPr>
            </a:p>
          </p:txBody>
        </p:sp>
        <p:sp>
          <p:nvSpPr>
            <p:cNvPr id="64" name="文字方塊 63">
              <a:extLst>
                <a:ext uri="{FF2B5EF4-FFF2-40B4-BE49-F238E27FC236}">
                  <a16:creationId xmlns:a16="http://schemas.microsoft.com/office/drawing/2014/main" id="{E81B41FF-5D35-4DB8-AEC8-C3BE7F3B7A01}"/>
                </a:ext>
              </a:extLst>
            </p:cNvPr>
            <p:cNvSpPr txBox="1"/>
            <p:nvPr/>
          </p:nvSpPr>
          <p:spPr>
            <a:xfrm>
              <a:off x="2779505" y="3056185"/>
              <a:ext cx="1631355" cy="696797"/>
            </a:xfrm>
            <a:prstGeom prst="rect">
              <a:avLst/>
            </a:prstGeom>
            <a:noFill/>
            <a:ln w="12700">
              <a:solidFill>
                <a:srgbClr val="FF0000"/>
              </a:solidFill>
            </a:ln>
          </p:spPr>
          <p:txBody>
            <a:bodyPr wrap="square" rtlCol="0">
              <a:spAutoFit/>
            </a:bodyPr>
            <a:lstStyle/>
            <a:p>
              <a:pPr algn="ctr"/>
              <a:r>
                <a:rPr lang="zh-TW" altLang="en-US" sz="14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申請人電郵</a:t>
              </a:r>
              <a:endParaRPr lang="en-US" altLang="zh-TW" sz="14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endParaRPr>
            </a:p>
            <a:p>
              <a:pPr algn="ctr"/>
              <a:r>
                <a:rPr lang="zh-TW" altLang="en-US" sz="14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站點實地照片</a:t>
              </a:r>
              <a:endParaRPr lang="en-US" altLang="zh-TW" sz="14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endParaRPr>
            </a:p>
            <a:p>
              <a:pPr algn="ctr"/>
              <a:r>
                <a:rPr lang="zh-TW" altLang="en-US" sz="14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（註</a:t>
              </a:r>
              <a:r>
                <a:rPr lang="en-US" altLang="zh-TW" sz="14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1</a:t>
              </a:r>
              <a:r>
                <a:rPr lang="zh-TW" altLang="en-US" sz="14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a:t>
              </a:r>
              <a:endParaRPr lang="en-US" altLang="zh-TW" sz="14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endParaRPr>
            </a:p>
          </p:txBody>
        </p:sp>
        <p:sp>
          <p:nvSpPr>
            <p:cNvPr id="81" name="流程圖: 決策 80">
              <a:extLst>
                <a:ext uri="{FF2B5EF4-FFF2-40B4-BE49-F238E27FC236}">
                  <a16:creationId xmlns:a16="http://schemas.microsoft.com/office/drawing/2014/main" id="{C261BB87-0411-436C-AAF4-BF12C826C39C}"/>
                </a:ext>
              </a:extLst>
            </p:cNvPr>
            <p:cNvSpPr/>
            <p:nvPr/>
          </p:nvSpPr>
          <p:spPr>
            <a:xfrm>
              <a:off x="2507051" y="3923135"/>
              <a:ext cx="2176332" cy="1278222"/>
            </a:xfrm>
            <a:prstGeom prst="flowChartDecision">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dirty="0">
                <a:solidFill>
                  <a:schemeClr val="tx1"/>
                </a:solidFill>
                <a:latin typeface="Times New Roman" panose="02020603050405020304" pitchFamily="18" charset="0"/>
                <a:ea typeface="標楷體" panose="03000509000000000000" pitchFamily="65" charset="-120"/>
                <a:cs typeface="Times New Roman" panose="02020603050405020304" pitchFamily="18" charset="0"/>
              </a:endParaRPr>
            </a:p>
          </p:txBody>
        </p:sp>
      </p:grpSp>
      <p:sp>
        <p:nvSpPr>
          <p:cNvPr id="225" name="文字方塊 224"/>
          <p:cNvSpPr txBox="1"/>
          <p:nvPr/>
        </p:nvSpPr>
        <p:spPr>
          <a:xfrm>
            <a:off x="4641081" y="815600"/>
            <a:ext cx="2077099" cy="1815882"/>
          </a:xfrm>
          <a:prstGeom prst="rect">
            <a:avLst/>
          </a:prstGeom>
          <a:noFill/>
        </p:spPr>
        <p:txBody>
          <a:bodyPr wrap="square" rtlCol="0">
            <a:spAutoFit/>
          </a:bodyPr>
          <a:lstStyle/>
          <a:p>
            <a:r>
              <a:rPr lang="zh-TW" altLang="en-US" sz="14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註</a:t>
            </a:r>
            <a:r>
              <a:rPr lang="en-US" altLang="zh-TW" sz="14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1</a:t>
            </a:r>
          </a:p>
          <a:p>
            <a:pPr marL="177800" indent="-177800" algn="just"/>
            <a:r>
              <a:rPr lang="en-US" altLang="zh-TW" sz="1400" dirty="0">
                <a:latin typeface="Times New Roman" panose="02020603050405020304" pitchFamily="18" charset="0"/>
                <a:ea typeface="標楷體" panose="03000509000000000000" pitchFamily="65" charset="-120"/>
                <a:cs typeface="Times New Roman" panose="02020603050405020304" pitchFamily="18" charset="0"/>
              </a:rPr>
              <a:t>1.</a:t>
            </a:r>
            <a:r>
              <a:rPr lang="zh-TW" altLang="en-US" sz="1400" dirty="0">
                <a:latin typeface="Times New Roman" panose="02020603050405020304" pitchFamily="18" charset="0"/>
                <a:ea typeface="標楷體" panose="03000509000000000000" pitchFamily="65" charset="-120"/>
                <a:cs typeface="Times New Roman" panose="02020603050405020304" pitchFamily="18" charset="0"/>
              </a:rPr>
              <a:t>檢附照片</a:t>
            </a:r>
            <a:r>
              <a:rPr lang="en-US" altLang="zh-TW" sz="1400" dirty="0">
                <a:latin typeface="Times New Roman" panose="02020603050405020304" pitchFamily="18" charset="0"/>
                <a:ea typeface="標楷體" panose="03000509000000000000" pitchFamily="65" charset="-120"/>
                <a:cs typeface="Times New Roman" panose="02020603050405020304" pitchFamily="18" charset="0"/>
              </a:rPr>
              <a:t>4</a:t>
            </a:r>
            <a:r>
              <a:rPr lang="zh-TW" altLang="en-US" sz="1400" dirty="0">
                <a:latin typeface="Times New Roman" panose="02020603050405020304" pitchFamily="18" charset="0"/>
                <a:ea typeface="標楷體" panose="03000509000000000000" pitchFamily="65" charset="-120"/>
                <a:cs typeface="Times New Roman" panose="02020603050405020304" pitchFamily="18" charset="0"/>
              </a:rPr>
              <a:t>張</a:t>
            </a:r>
            <a:endParaRPr lang="en-US" altLang="zh-TW" sz="1400" dirty="0">
              <a:latin typeface="Times New Roman" panose="02020603050405020304" pitchFamily="18" charset="0"/>
              <a:ea typeface="標楷體" panose="03000509000000000000" pitchFamily="65" charset="-120"/>
              <a:cs typeface="Times New Roman" panose="02020603050405020304" pitchFamily="18" charset="0"/>
            </a:endParaRPr>
          </a:p>
          <a:p>
            <a:pPr marL="285750" indent="-196850" algn="just">
              <a:buFont typeface="Wingdings" panose="05000000000000000000" pitchFamily="2" charset="2"/>
              <a:buChar char="l"/>
            </a:pPr>
            <a:r>
              <a:rPr lang="en-US" altLang="zh-TW" sz="1400" dirty="0">
                <a:latin typeface="Times New Roman" panose="02020603050405020304" pitchFamily="18" charset="0"/>
                <a:ea typeface="標楷體" panose="03000509000000000000" pitchFamily="65" charset="-120"/>
                <a:cs typeface="Times New Roman" panose="02020603050405020304" pitchFamily="18" charset="0"/>
              </a:rPr>
              <a:t>2</a:t>
            </a:r>
            <a:r>
              <a:rPr lang="zh-TW" altLang="en-US" sz="1400" dirty="0">
                <a:latin typeface="Times New Roman" panose="02020603050405020304" pitchFamily="18" charset="0"/>
                <a:ea typeface="標楷體" panose="03000509000000000000" pitchFamily="65" charset="-120"/>
                <a:cs typeface="Times New Roman" panose="02020603050405020304" pitchFamily="18" charset="0"/>
              </a:rPr>
              <a:t>張原站點現況</a:t>
            </a:r>
            <a:endParaRPr lang="en-US" altLang="zh-TW" sz="1400" dirty="0">
              <a:latin typeface="Times New Roman" panose="02020603050405020304" pitchFamily="18" charset="0"/>
              <a:ea typeface="標楷體" panose="03000509000000000000" pitchFamily="65" charset="-120"/>
              <a:cs typeface="Times New Roman" panose="02020603050405020304" pitchFamily="18" charset="0"/>
            </a:endParaRPr>
          </a:p>
          <a:p>
            <a:pPr marL="88900" indent="177800" algn="just"/>
            <a:r>
              <a:rPr lang="zh-TW" altLang="en-US" sz="1400" dirty="0">
                <a:latin typeface="Times New Roman" panose="02020603050405020304" pitchFamily="18" charset="0"/>
                <a:ea typeface="標楷體" panose="03000509000000000000" pitchFamily="65" charset="-120"/>
                <a:cs typeface="Times New Roman" panose="02020603050405020304" pitchFamily="18" charset="0"/>
              </a:rPr>
              <a:t>（尚未拆除）</a:t>
            </a:r>
            <a:endParaRPr lang="en-US" altLang="zh-TW" sz="1400" dirty="0">
              <a:latin typeface="Times New Roman" panose="02020603050405020304" pitchFamily="18" charset="0"/>
              <a:ea typeface="標楷體" panose="03000509000000000000" pitchFamily="65" charset="-120"/>
              <a:cs typeface="Times New Roman" panose="02020603050405020304" pitchFamily="18" charset="0"/>
            </a:endParaRPr>
          </a:p>
          <a:p>
            <a:pPr marL="285750" indent="-196850" algn="just">
              <a:buFont typeface="Wingdings" panose="05000000000000000000" pitchFamily="2" charset="2"/>
              <a:buChar char="l"/>
            </a:pPr>
            <a:r>
              <a:rPr lang="en-US" altLang="zh-TW" sz="1400" dirty="0">
                <a:latin typeface="Times New Roman" panose="02020603050405020304" pitchFamily="18" charset="0"/>
                <a:ea typeface="標楷體" panose="03000509000000000000" pitchFamily="65" charset="-120"/>
                <a:cs typeface="Times New Roman" panose="02020603050405020304" pitchFamily="18" charset="0"/>
              </a:rPr>
              <a:t>2</a:t>
            </a:r>
            <a:r>
              <a:rPr lang="zh-TW" altLang="en-US" sz="1400" dirty="0">
                <a:latin typeface="Times New Roman" panose="02020603050405020304" pitchFamily="18" charset="0"/>
                <a:ea typeface="標楷體" panose="03000509000000000000" pitchFamily="65" charset="-120"/>
                <a:cs typeface="Times New Roman" panose="02020603050405020304" pitchFamily="18" charset="0"/>
              </a:rPr>
              <a:t>張新站點現況（尚未設置）</a:t>
            </a:r>
            <a:endParaRPr lang="en-US" altLang="zh-TW" sz="1400" dirty="0">
              <a:latin typeface="Times New Roman" panose="02020603050405020304" pitchFamily="18" charset="0"/>
              <a:ea typeface="標楷體" panose="03000509000000000000" pitchFamily="65" charset="-120"/>
              <a:cs typeface="Times New Roman" panose="02020603050405020304" pitchFamily="18" charset="0"/>
            </a:endParaRPr>
          </a:p>
          <a:p>
            <a:pPr marL="177800" indent="-177800" algn="just"/>
            <a:r>
              <a:rPr lang="en-US" altLang="zh-TW" sz="1400" dirty="0">
                <a:latin typeface="Times New Roman" panose="02020603050405020304" pitchFamily="18" charset="0"/>
                <a:ea typeface="標楷體" panose="03000509000000000000" pitchFamily="65" charset="-120"/>
                <a:cs typeface="Times New Roman" panose="02020603050405020304" pitchFamily="18" charset="0"/>
              </a:rPr>
              <a:t>2.</a:t>
            </a:r>
            <a:r>
              <a:rPr lang="zh-TW" altLang="en-US" sz="1400" dirty="0">
                <a:latin typeface="Times New Roman" panose="02020603050405020304" pitchFamily="18" charset="0"/>
                <a:ea typeface="標楷體" panose="03000509000000000000" pitchFamily="65" charset="-120"/>
                <a:cs typeface="Times New Roman" panose="02020603050405020304" pitchFamily="18" charset="0"/>
              </a:rPr>
              <a:t>照片內有拍照當日報紙之清晰近照佐證</a:t>
            </a:r>
            <a:endParaRPr lang="en-US" altLang="zh-TW" sz="1400" dirty="0">
              <a:highlight>
                <a:srgbClr val="FFFF00"/>
              </a:highlight>
              <a:latin typeface="Times New Roman" panose="02020603050405020304" pitchFamily="18" charset="0"/>
              <a:ea typeface="標楷體" panose="03000509000000000000" pitchFamily="65" charset="-120"/>
              <a:cs typeface="Times New Roman" panose="02020603050405020304" pitchFamily="18" charset="0"/>
            </a:endParaRPr>
          </a:p>
        </p:txBody>
      </p:sp>
      <p:sp>
        <p:nvSpPr>
          <p:cNvPr id="226" name="文字方塊 225"/>
          <p:cNvSpPr txBox="1"/>
          <p:nvPr/>
        </p:nvSpPr>
        <p:spPr>
          <a:xfrm>
            <a:off x="4602611" y="3195552"/>
            <a:ext cx="2175744" cy="3108543"/>
          </a:xfrm>
          <a:prstGeom prst="rect">
            <a:avLst/>
          </a:prstGeom>
          <a:noFill/>
        </p:spPr>
        <p:txBody>
          <a:bodyPr wrap="square" rtlCol="0">
            <a:spAutoFit/>
          </a:bodyPr>
          <a:lstStyle/>
          <a:p>
            <a:r>
              <a:rPr lang="zh-TW" altLang="en-US" sz="14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註</a:t>
            </a:r>
            <a:r>
              <a:rPr lang="en-US" altLang="zh-TW" sz="14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2</a:t>
            </a:r>
          </a:p>
          <a:p>
            <a:pPr algn="just"/>
            <a:r>
              <a:rPr lang="zh-TW" altLang="en-US" sz="1400" dirty="0">
                <a:latin typeface="Times New Roman" panose="02020603050405020304" pitchFamily="18" charset="0"/>
                <a:ea typeface="標楷體" panose="03000509000000000000" pitchFamily="65" charset="-120"/>
                <a:cs typeface="Times New Roman" panose="02020603050405020304" pitchFamily="18" charset="0"/>
              </a:rPr>
              <a:t>遷移規劃書應檢附文件</a:t>
            </a:r>
          </a:p>
          <a:p>
            <a:pPr marL="136525" indent="-136525" algn="just"/>
            <a:r>
              <a:rPr lang="en-US" altLang="zh-TW" sz="1400" dirty="0">
                <a:latin typeface="Times New Roman" panose="02020603050405020304" pitchFamily="18" charset="0"/>
                <a:ea typeface="標楷體" panose="03000509000000000000" pitchFamily="65" charset="-120"/>
                <a:cs typeface="Times New Roman" panose="02020603050405020304" pitchFamily="18" charset="0"/>
              </a:rPr>
              <a:t>1.</a:t>
            </a:r>
            <a:r>
              <a:rPr lang="zh-TW" altLang="en-US" sz="1400" dirty="0">
                <a:latin typeface="Times New Roman" panose="02020603050405020304" pitchFamily="18" charset="0"/>
                <a:ea typeface="標楷體" panose="03000509000000000000" pitchFamily="65" charset="-120"/>
                <a:cs typeface="Times New Roman" panose="02020603050405020304" pitchFamily="18" charset="0"/>
              </a:rPr>
              <a:t>能源補充設施遷移申請摘要表</a:t>
            </a:r>
            <a:endParaRPr lang="en-US" altLang="zh-TW" sz="1400" dirty="0">
              <a:latin typeface="Times New Roman" panose="02020603050405020304" pitchFamily="18" charset="0"/>
              <a:ea typeface="標楷體" panose="03000509000000000000" pitchFamily="65" charset="-120"/>
              <a:cs typeface="Times New Roman" panose="02020603050405020304" pitchFamily="18" charset="0"/>
            </a:endParaRPr>
          </a:p>
          <a:p>
            <a:pPr marL="136525" indent="-136525" algn="just"/>
            <a:r>
              <a:rPr lang="en-US" altLang="zh-TW" sz="1400" dirty="0">
                <a:latin typeface="Times New Roman" panose="02020603050405020304" pitchFamily="18" charset="0"/>
                <a:ea typeface="標楷體" panose="03000509000000000000" pitchFamily="65" charset="-120"/>
                <a:cs typeface="Times New Roman" panose="02020603050405020304" pitchFamily="18" charset="0"/>
              </a:rPr>
              <a:t>2.</a:t>
            </a:r>
            <a:r>
              <a:rPr lang="zh-TW" altLang="en-US" sz="1400" dirty="0">
                <a:latin typeface="Times New Roman" panose="02020603050405020304" pitchFamily="18" charset="0"/>
                <a:ea typeface="標楷體" panose="03000509000000000000" pitchFamily="65" charset="-120"/>
                <a:cs typeface="Times New Roman" panose="02020603050405020304" pitchFamily="18" charset="0"/>
              </a:rPr>
              <a:t>能源補充設施設置地點清單</a:t>
            </a:r>
          </a:p>
          <a:p>
            <a:pPr marL="142875" indent="-142875" algn="just"/>
            <a:r>
              <a:rPr lang="en-US" altLang="zh-TW" sz="1400" dirty="0">
                <a:latin typeface="Times New Roman" panose="02020603050405020304" pitchFamily="18" charset="0"/>
                <a:ea typeface="標楷體" panose="03000509000000000000" pitchFamily="65" charset="-120"/>
                <a:cs typeface="Times New Roman" panose="02020603050405020304" pitchFamily="18" charset="0"/>
              </a:rPr>
              <a:t>3.</a:t>
            </a:r>
            <a:r>
              <a:rPr lang="zh-TW" altLang="en-US" sz="1400" dirty="0">
                <a:latin typeface="Times New Roman" panose="02020603050405020304" pitchFamily="18" charset="0"/>
                <a:ea typeface="標楷體" panose="03000509000000000000" pitchFamily="65" charset="-120"/>
                <a:cs typeface="Times New Roman" panose="02020603050405020304" pitchFamily="18" charset="0"/>
              </a:rPr>
              <a:t>乙級室內配線技術士或甲種電匠以上之合格證照及勞保投保證明影本</a:t>
            </a:r>
            <a:endParaRPr lang="en-US" altLang="zh-TW" sz="1400" dirty="0">
              <a:latin typeface="Times New Roman" panose="02020603050405020304" pitchFamily="18" charset="0"/>
              <a:ea typeface="標楷體" panose="03000509000000000000" pitchFamily="65" charset="-120"/>
              <a:cs typeface="Times New Roman" panose="02020603050405020304" pitchFamily="18" charset="0"/>
            </a:endParaRPr>
          </a:p>
          <a:p>
            <a:pPr marL="152400" indent="-152400" algn="just"/>
            <a:r>
              <a:rPr lang="en-US" altLang="zh-TW" sz="1400" dirty="0">
                <a:latin typeface="Times New Roman" panose="02020603050405020304" pitchFamily="18" charset="0"/>
                <a:ea typeface="標楷體" panose="03000509000000000000" pitchFamily="65" charset="-120"/>
                <a:cs typeface="Times New Roman" panose="02020603050405020304" pitchFamily="18" charset="0"/>
              </a:rPr>
              <a:t>4.</a:t>
            </a:r>
            <a:r>
              <a:rPr lang="zh-TW" altLang="en-US" sz="1400" dirty="0">
                <a:latin typeface="Times New Roman" panose="02020603050405020304" pitchFamily="18" charset="0"/>
                <a:ea typeface="標楷體" panose="03000509000000000000" pitchFamily="65" charset="-120"/>
                <a:cs typeface="Times New Roman" panose="02020603050405020304" pitchFamily="18" charset="0"/>
              </a:rPr>
              <a:t>能源補充設施規劃圖（配線圖）</a:t>
            </a:r>
            <a:endParaRPr lang="en-US" altLang="zh-TW" sz="1400" dirty="0">
              <a:latin typeface="Times New Roman" panose="02020603050405020304" pitchFamily="18" charset="0"/>
              <a:ea typeface="標楷體" panose="03000509000000000000" pitchFamily="65" charset="-120"/>
              <a:cs typeface="Times New Roman" panose="02020603050405020304" pitchFamily="18" charset="0"/>
            </a:endParaRPr>
          </a:p>
          <a:p>
            <a:pPr marL="152400" indent="-152400" algn="just"/>
            <a:r>
              <a:rPr lang="en-US" altLang="zh-TW" sz="1400" dirty="0">
                <a:latin typeface="Times New Roman" panose="02020603050405020304" pitchFamily="18" charset="0"/>
                <a:ea typeface="標楷體" panose="03000509000000000000" pitchFamily="65" charset="-120"/>
                <a:cs typeface="Times New Roman" panose="02020603050405020304" pitchFamily="18" charset="0"/>
              </a:rPr>
              <a:t>5.</a:t>
            </a:r>
            <a:r>
              <a:rPr lang="zh-TW" altLang="en-US" sz="1400" dirty="0">
                <a:latin typeface="Times New Roman" panose="02020603050405020304" pitchFamily="18" charset="0"/>
                <a:ea typeface="標楷體" panose="03000509000000000000" pitchFamily="65" charset="-120"/>
                <a:cs typeface="Times New Roman" panose="02020603050405020304" pitchFamily="18" charset="0"/>
              </a:rPr>
              <a:t>能源補充設施設置地點用地同意書或設置地點土地、建物之權狀影本</a:t>
            </a:r>
            <a:endParaRPr lang="en-US" altLang="zh-TW" sz="1400" dirty="0">
              <a:latin typeface="Times New Roman" panose="02020603050405020304" pitchFamily="18" charset="0"/>
              <a:ea typeface="標楷體" panose="03000509000000000000" pitchFamily="65" charset="-120"/>
              <a:cs typeface="Times New Roman" panose="02020603050405020304" pitchFamily="18" charset="0"/>
            </a:endParaRPr>
          </a:p>
        </p:txBody>
      </p:sp>
      <p:sp>
        <p:nvSpPr>
          <p:cNvPr id="230" name="文字方塊 229"/>
          <p:cNvSpPr txBox="1"/>
          <p:nvPr/>
        </p:nvSpPr>
        <p:spPr>
          <a:xfrm>
            <a:off x="4642437" y="8718748"/>
            <a:ext cx="2215563" cy="1815882"/>
          </a:xfrm>
          <a:prstGeom prst="rect">
            <a:avLst/>
          </a:prstGeom>
          <a:noFill/>
        </p:spPr>
        <p:txBody>
          <a:bodyPr wrap="square" rtlCol="0">
            <a:spAutoFit/>
          </a:bodyPr>
          <a:lstStyle/>
          <a:p>
            <a:r>
              <a:rPr lang="zh-TW" altLang="en-US" sz="14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註</a:t>
            </a:r>
            <a:r>
              <a:rPr lang="en-US" altLang="zh-TW" sz="14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3</a:t>
            </a:r>
          </a:p>
          <a:p>
            <a:r>
              <a:rPr lang="zh-TW" altLang="en-US" sz="1400" dirty="0">
                <a:latin typeface="Times New Roman" panose="02020603050405020304" pitchFamily="18" charset="0"/>
                <a:ea typeface="標楷體" panose="03000509000000000000" pitchFamily="65" charset="-120"/>
                <a:cs typeface="Times New Roman" panose="02020603050405020304" pitchFamily="18" charset="0"/>
              </a:rPr>
              <a:t>遷移報告書應檢附文件</a:t>
            </a:r>
          </a:p>
          <a:p>
            <a:pPr marL="180975" indent="-180975"/>
            <a:r>
              <a:rPr lang="en-US" altLang="zh-TW" sz="1400" dirty="0">
                <a:latin typeface="Times New Roman" panose="02020603050405020304" pitchFamily="18" charset="0"/>
                <a:ea typeface="標楷體" panose="03000509000000000000" pitchFamily="65" charset="-120"/>
                <a:cs typeface="Times New Roman" panose="02020603050405020304" pitchFamily="18" charset="0"/>
              </a:rPr>
              <a:t>1.</a:t>
            </a:r>
            <a:r>
              <a:rPr lang="zh-TW" altLang="en-US" sz="1400" dirty="0">
                <a:latin typeface="Times New Roman" panose="02020603050405020304" pitchFamily="18" charset="0"/>
                <a:ea typeface="標楷體" panose="03000509000000000000" pitchFamily="65" charset="-120"/>
                <a:cs typeface="Times New Roman" panose="02020603050405020304" pitchFamily="18" charset="0"/>
              </a:rPr>
              <a:t>能源補充設施遷移申請摘要表</a:t>
            </a:r>
            <a:endParaRPr lang="en-US" altLang="zh-TW" sz="1400" dirty="0">
              <a:latin typeface="Times New Roman" panose="02020603050405020304" pitchFamily="18" charset="0"/>
              <a:ea typeface="標楷體" panose="03000509000000000000" pitchFamily="65" charset="-120"/>
              <a:cs typeface="Times New Roman" panose="02020603050405020304" pitchFamily="18" charset="0"/>
            </a:endParaRPr>
          </a:p>
          <a:p>
            <a:r>
              <a:rPr lang="en-US" altLang="zh-TW" sz="1400" dirty="0">
                <a:latin typeface="Times New Roman" panose="02020603050405020304" pitchFamily="18" charset="0"/>
                <a:ea typeface="標楷體" panose="03000509000000000000" pitchFamily="65" charset="-120"/>
                <a:cs typeface="Times New Roman" panose="02020603050405020304" pitchFamily="18" charset="0"/>
              </a:rPr>
              <a:t>2.</a:t>
            </a:r>
            <a:r>
              <a:rPr lang="zh-TW" altLang="en-US" sz="1400" dirty="0">
                <a:latin typeface="Times New Roman" panose="02020603050405020304" pitchFamily="18" charset="0"/>
                <a:ea typeface="標楷體" panose="03000509000000000000" pitchFamily="65" charset="-120"/>
                <a:cs typeface="Times New Roman" panose="02020603050405020304" pitchFamily="18" charset="0"/>
              </a:rPr>
              <a:t>遷移核准函影本</a:t>
            </a:r>
          </a:p>
          <a:p>
            <a:pPr marL="136525" indent="-136525"/>
            <a:r>
              <a:rPr lang="en-US" altLang="zh-TW" sz="1400" dirty="0">
                <a:latin typeface="Times New Roman" panose="02020603050405020304" pitchFamily="18" charset="0"/>
                <a:ea typeface="標楷體" panose="03000509000000000000" pitchFamily="65" charset="-120"/>
                <a:cs typeface="Times New Roman" panose="02020603050405020304" pitchFamily="18" charset="0"/>
              </a:rPr>
              <a:t>3.</a:t>
            </a:r>
            <a:r>
              <a:rPr lang="zh-TW" altLang="en-US" sz="1400" dirty="0">
                <a:latin typeface="Times New Roman" panose="02020603050405020304" pitchFamily="18" charset="0"/>
                <a:ea typeface="標楷體" panose="03000509000000000000" pitchFamily="65" charset="-120"/>
                <a:cs typeface="Times New Roman" panose="02020603050405020304" pitchFamily="18" charset="0"/>
              </a:rPr>
              <a:t>能源補充設施施工前與完工後之照片</a:t>
            </a:r>
          </a:p>
          <a:p>
            <a:r>
              <a:rPr lang="en-US" altLang="zh-TW" sz="1400" dirty="0">
                <a:latin typeface="Times New Roman" panose="02020603050405020304" pitchFamily="18" charset="0"/>
                <a:ea typeface="標楷體" panose="03000509000000000000" pitchFamily="65" charset="-120"/>
                <a:cs typeface="Times New Roman" panose="02020603050405020304" pitchFamily="18" charset="0"/>
              </a:rPr>
              <a:t>4.</a:t>
            </a:r>
            <a:r>
              <a:rPr lang="zh-TW" altLang="en-US" sz="1400" dirty="0">
                <a:latin typeface="Times New Roman" panose="02020603050405020304" pitchFamily="18" charset="0"/>
                <a:ea typeface="標楷體" panose="03000509000000000000" pitchFamily="65" charset="-120"/>
                <a:cs typeface="Times New Roman" panose="02020603050405020304" pitchFamily="18" charset="0"/>
              </a:rPr>
              <a:t>能源補充設施驗收報告</a:t>
            </a:r>
          </a:p>
        </p:txBody>
      </p:sp>
      <p:cxnSp>
        <p:nvCxnSpPr>
          <p:cNvPr id="109" name="直線單箭頭接點 108">
            <a:extLst>
              <a:ext uri="{FF2B5EF4-FFF2-40B4-BE49-F238E27FC236}">
                <a16:creationId xmlns:a16="http://schemas.microsoft.com/office/drawing/2014/main" id="{3EB84869-A95C-4340-A409-2C0ACAC661EB}"/>
              </a:ext>
            </a:extLst>
          </p:cNvPr>
          <p:cNvCxnSpPr>
            <a:cxnSpLocks/>
            <a:stCxn id="64" idx="2"/>
            <a:endCxn id="81" idx="0"/>
          </p:cNvCxnSpPr>
          <p:nvPr/>
        </p:nvCxnSpPr>
        <p:spPr>
          <a:xfrm>
            <a:off x="3539327" y="4103107"/>
            <a:ext cx="34" cy="180377"/>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3" name="接點: 肘形 122">
            <a:extLst>
              <a:ext uri="{FF2B5EF4-FFF2-40B4-BE49-F238E27FC236}">
                <a16:creationId xmlns:a16="http://schemas.microsoft.com/office/drawing/2014/main" id="{54C7C5B2-B576-4468-BBC7-9B7A225E305C}"/>
              </a:ext>
            </a:extLst>
          </p:cNvPr>
          <p:cNvCxnSpPr>
            <a:cxnSpLocks/>
            <a:stCxn id="39" idx="0"/>
            <a:endCxn id="29" idx="1"/>
          </p:cNvCxnSpPr>
          <p:nvPr/>
        </p:nvCxnSpPr>
        <p:spPr>
          <a:xfrm rot="5400000" flipH="1" flipV="1">
            <a:off x="1903958" y="5841609"/>
            <a:ext cx="486016" cy="1251145"/>
          </a:xfrm>
          <a:prstGeom prst="bentConnector2">
            <a:avLst/>
          </a:prstGeom>
          <a:ln w="12700">
            <a:tailEnd type="triangle"/>
          </a:ln>
        </p:spPr>
        <p:style>
          <a:lnRef idx="1">
            <a:schemeClr val="dk1"/>
          </a:lnRef>
          <a:fillRef idx="0">
            <a:schemeClr val="dk1"/>
          </a:fillRef>
          <a:effectRef idx="0">
            <a:schemeClr val="dk1"/>
          </a:effectRef>
          <a:fontRef idx="minor">
            <a:schemeClr val="tx1"/>
          </a:fontRef>
        </p:style>
      </p:cxnSp>
      <p:cxnSp>
        <p:nvCxnSpPr>
          <p:cNvPr id="134" name="直線單箭頭接點 133">
            <a:extLst>
              <a:ext uri="{FF2B5EF4-FFF2-40B4-BE49-F238E27FC236}">
                <a16:creationId xmlns:a16="http://schemas.microsoft.com/office/drawing/2014/main" id="{3AC5D25C-0224-4FF6-84D1-43839517C744}"/>
              </a:ext>
            </a:extLst>
          </p:cNvPr>
          <p:cNvCxnSpPr>
            <a:cxnSpLocks/>
            <a:stCxn id="40" idx="1"/>
          </p:cNvCxnSpPr>
          <p:nvPr/>
        </p:nvCxnSpPr>
        <p:spPr>
          <a:xfrm flipH="1">
            <a:off x="499770" y="7170077"/>
            <a:ext cx="409972" cy="9246"/>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9" name="文字方塊 58">
            <a:extLst>
              <a:ext uri="{FF2B5EF4-FFF2-40B4-BE49-F238E27FC236}">
                <a16:creationId xmlns:a16="http://schemas.microsoft.com/office/drawing/2014/main" id="{F30F6A6C-5351-40EA-95E3-51E9A5B3C5F9}"/>
              </a:ext>
            </a:extLst>
          </p:cNvPr>
          <p:cNvSpPr txBox="1"/>
          <p:nvPr/>
        </p:nvSpPr>
        <p:spPr>
          <a:xfrm>
            <a:off x="5746040" y="509253"/>
            <a:ext cx="1192348" cy="276999"/>
          </a:xfrm>
          <a:prstGeom prst="rect">
            <a:avLst/>
          </a:prstGeom>
          <a:noFill/>
        </p:spPr>
        <p:txBody>
          <a:bodyPr wrap="square" rtlCol="0">
            <a:spAutoFit/>
          </a:bodyPr>
          <a:lstStyle/>
          <a:p>
            <a:r>
              <a:rPr lang="zh-TW" altLang="en-US" sz="1200" dirty="0">
                <a:latin typeface="Times New Roman" panose="02020603050405020304" pitchFamily="18" charset="0"/>
                <a:ea typeface="標楷體" panose="03000509000000000000" pitchFamily="65" charset="-120"/>
                <a:cs typeface="Times New Roman" panose="02020603050405020304" pitchFamily="18" charset="0"/>
              </a:rPr>
              <a:t>版號：</a:t>
            </a:r>
            <a:r>
              <a:rPr lang="en-US" altLang="zh-TW" sz="1200" dirty="0">
                <a:latin typeface="Times New Roman" panose="02020603050405020304" pitchFamily="18" charset="0"/>
                <a:ea typeface="標楷體" panose="03000509000000000000" pitchFamily="65" charset="-120"/>
                <a:cs typeface="Times New Roman" panose="02020603050405020304" pitchFamily="18" charset="0"/>
              </a:rPr>
              <a:t>1140113</a:t>
            </a:r>
          </a:p>
        </p:txBody>
      </p:sp>
      <p:sp>
        <p:nvSpPr>
          <p:cNvPr id="60" name="文字方塊 59">
            <a:extLst>
              <a:ext uri="{FF2B5EF4-FFF2-40B4-BE49-F238E27FC236}">
                <a16:creationId xmlns:a16="http://schemas.microsoft.com/office/drawing/2014/main" id="{EEF55687-0017-419B-8394-4674FB8765D0}"/>
              </a:ext>
            </a:extLst>
          </p:cNvPr>
          <p:cNvSpPr txBox="1"/>
          <p:nvPr/>
        </p:nvSpPr>
        <p:spPr>
          <a:xfrm>
            <a:off x="714678" y="25352"/>
            <a:ext cx="5427944" cy="523220"/>
          </a:xfrm>
          <a:prstGeom prst="rect">
            <a:avLst/>
          </a:prstGeom>
          <a:noFill/>
        </p:spPr>
        <p:txBody>
          <a:bodyPr wrap="square" rtlCol="0">
            <a:spAutoFit/>
          </a:bodyPr>
          <a:lstStyle/>
          <a:p>
            <a:r>
              <a:rPr lang="zh-TW" altLang="en-US" sz="2800" b="1" dirty="0">
                <a:latin typeface="Times New Roman" panose="02020603050405020304" pitchFamily="18" charset="0"/>
                <a:ea typeface="標楷體" panose="03000509000000000000" pitchFamily="65" charset="-120"/>
                <a:cs typeface="Times New Roman" panose="02020603050405020304" pitchFamily="18" charset="0"/>
              </a:rPr>
              <a:t>能源補充設施站點遷移申請流程</a:t>
            </a:r>
            <a:endParaRPr lang="en-US" altLang="zh-TW" sz="2800" b="1" dirty="0">
              <a:latin typeface="Times New Roman" panose="02020603050405020304" pitchFamily="18" charset="0"/>
              <a:ea typeface="標楷體" panose="03000509000000000000" pitchFamily="65" charset="-120"/>
              <a:cs typeface="Times New Roman" panose="02020603050405020304" pitchFamily="18" charset="0"/>
            </a:endParaRPr>
          </a:p>
        </p:txBody>
      </p:sp>
    </p:spTree>
    <p:extLst>
      <p:ext uri="{BB962C8B-B14F-4D97-AF65-F5344CB8AC3E}">
        <p14:creationId xmlns:p14="http://schemas.microsoft.com/office/powerpoint/2010/main" val="2781587630"/>
      </p:ext>
    </p:extLst>
  </p:cSld>
  <p:clrMapOvr>
    <a:masterClrMapping/>
  </p:clrMapOvr>
</p:sld>
</file>

<file path=ppt/theme/theme1.xml><?xml version="1.0" encoding="utf-8"?>
<a:theme xmlns:a="http://schemas.openxmlformats.org/drawingml/2006/main" name="Office 佈景主題">
  <a:themeElements>
    <a:clrScheme name="Office 佈景主題">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佈景主題">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佈景主題">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1036</TotalTime>
  <Words>299</Words>
  <Application>Microsoft Office PowerPoint</Application>
  <PresentationFormat>寬螢幕</PresentationFormat>
  <Paragraphs>58</Paragraphs>
  <Slides>1</Slides>
  <Notes>0</Notes>
  <HiddenSlides>0</HiddenSlides>
  <MMClips>0</MMClips>
  <ScaleCrop>false</ScaleCrop>
  <HeadingPairs>
    <vt:vector size="6" baseType="variant">
      <vt:variant>
        <vt:lpstr>使用字型</vt:lpstr>
      </vt:variant>
      <vt:variant>
        <vt:i4>5</vt:i4>
      </vt:variant>
      <vt:variant>
        <vt:lpstr>佈景主題</vt:lpstr>
      </vt:variant>
      <vt:variant>
        <vt:i4>1</vt:i4>
      </vt:variant>
      <vt:variant>
        <vt:lpstr>投影片標題</vt:lpstr>
      </vt:variant>
      <vt:variant>
        <vt:i4>1</vt:i4>
      </vt:variant>
    </vt:vector>
  </HeadingPairs>
  <TitlesOfParts>
    <vt:vector size="7" baseType="lpstr">
      <vt:lpstr>Arial</vt:lpstr>
      <vt:lpstr>Calibri</vt:lpstr>
      <vt:lpstr>Calibri Light</vt:lpstr>
      <vt:lpstr>Times New Roman</vt:lpstr>
      <vt:lpstr>Wingdings</vt:lpstr>
      <vt:lpstr>Office 佈景主題</vt:lpstr>
      <vt:lpstr>PowerPoint 簡報</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Administrator</dc:creator>
  <cp:lastModifiedBy>曾檥媃</cp:lastModifiedBy>
  <cp:revision>68</cp:revision>
  <dcterms:created xsi:type="dcterms:W3CDTF">2020-04-14T07:36:37Z</dcterms:created>
  <dcterms:modified xsi:type="dcterms:W3CDTF">2025-01-13T03:50:51Z</dcterms:modified>
</cp:coreProperties>
</file>